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12" r:id="rId2"/>
    <p:sldMasterId id="2147483974" r:id="rId3"/>
    <p:sldMasterId id="2147483989" r:id="rId4"/>
  </p:sldMasterIdLst>
  <p:notesMasterIdLst>
    <p:notesMasterId r:id="rId37"/>
  </p:notesMasterIdLst>
  <p:handoutMasterIdLst>
    <p:handoutMasterId r:id="rId38"/>
  </p:handoutMasterIdLst>
  <p:sldIdLst>
    <p:sldId id="337" r:id="rId5"/>
    <p:sldId id="382" r:id="rId6"/>
    <p:sldId id="383" r:id="rId7"/>
    <p:sldId id="384" r:id="rId8"/>
    <p:sldId id="385" r:id="rId9"/>
    <p:sldId id="386" r:id="rId10"/>
    <p:sldId id="388" r:id="rId11"/>
    <p:sldId id="393" r:id="rId12"/>
    <p:sldId id="394" r:id="rId13"/>
    <p:sldId id="395" r:id="rId14"/>
    <p:sldId id="396" r:id="rId15"/>
    <p:sldId id="397" r:id="rId16"/>
    <p:sldId id="398" r:id="rId17"/>
    <p:sldId id="356" r:id="rId18"/>
    <p:sldId id="365" r:id="rId19"/>
    <p:sldId id="366" r:id="rId20"/>
    <p:sldId id="368" r:id="rId21"/>
    <p:sldId id="369" r:id="rId22"/>
    <p:sldId id="370" r:id="rId23"/>
    <p:sldId id="371" r:id="rId24"/>
    <p:sldId id="372" r:id="rId25"/>
    <p:sldId id="373" r:id="rId26"/>
    <p:sldId id="375" r:id="rId27"/>
    <p:sldId id="379" r:id="rId28"/>
    <p:sldId id="399" r:id="rId29"/>
    <p:sldId id="400" r:id="rId30"/>
    <p:sldId id="376" r:id="rId31"/>
    <p:sldId id="402" r:id="rId32"/>
    <p:sldId id="401" r:id="rId33"/>
    <p:sldId id="403" r:id="rId34"/>
    <p:sldId id="405" r:id="rId35"/>
    <p:sldId id="338" r:id="rId36"/>
  </p:sldIdLst>
  <p:sldSz cx="9144000" cy="5143500" type="screen16x9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7B32"/>
    <a:srgbClr val="235DA2"/>
    <a:srgbClr val="47A84F"/>
    <a:srgbClr val="235EA2"/>
    <a:srgbClr val="CA783D"/>
    <a:srgbClr val="F7774E"/>
    <a:srgbClr val="D7D7D7"/>
    <a:srgbClr val="187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76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-27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Person New In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C9A957B-4B51-4860-A8D0-00412018A1CE}" type="datetime1">
              <a:rPr lang="en-GB" altLang="en-US"/>
              <a:pPr/>
              <a:t>28/10/2016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 in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2B428B6-D23F-414F-AF7A-5741296F90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354996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Person New In 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F747A3E3-2FEF-4838-8D42-FBCF0A85E2A2}" type="datetime1">
              <a:rPr lang="en-GB" altLang="en-US"/>
              <a:pPr/>
              <a:t>28/10/2016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 in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charset="0"/>
              </a:defRPr>
            </a:lvl1pPr>
          </a:lstStyle>
          <a:p>
            <a:fld id="{6AE875B5-195F-4AE4-A2CA-31D7F6A7A2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34607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Person New In Header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Presentation Title in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875B5-195F-4AE4-A2CA-31D7F6A7A203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689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7562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2" r="352" b="26669"/>
          <a:stretch>
            <a:fillRect/>
          </a:stretch>
        </p:blipFill>
        <p:spPr bwMode="auto">
          <a:xfrm rot="5400000">
            <a:off x="2423319" y="-1904206"/>
            <a:ext cx="44497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61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844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892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791101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023938"/>
            <a:ext cx="2644775" cy="2087561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116263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16263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81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– 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62924" y="-1244674"/>
            <a:ext cx="5286012" cy="5286012"/>
          </a:xfrm>
          <a:custGeom>
            <a:avLst/>
            <a:gdLst/>
            <a:ahLst/>
            <a:cxnLst/>
            <a:rect l="l" t="t" r="r" b="b"/>
            <a:pathLst>
              <a:path w="5147203" h="5169467">
                <a:moveTo>
                  <a:pt x="4542101" y="4409944"/>
                </a:moveTo>
                <a:cubicBezTo>
                  <a:pt x="4623784" y="4409944"/>
                  <a:pt x="4690002" y="4475992"/>
                  <a:pt x="4690002" y="4557467"/>
                </a:cubicBezTo>
                <a:cubicBezTo>
                  <a:pt x="4690002" y="4638942"/>
                  <a:pt x="4623784" y="4704990"/>
                  <a:pt x="4542101" y="4704990"/>
                </a:cubicBezTo>
                <a:cubicBezTo>
                  <a:pt x="4460418" y="4704990"/>
                  <a:pt x="4394200" y="4638942"/>
                  <a:pt x="4394200" y="4557467"/>
                </a:cubicBezTo>
                <a:cubicBezTo>
                  <a:pt x="4394200" y="4475992"/>
                  <a:pt x="4460418" y="4409944"/>
                  <a:pt x="4542101" y="4409944"/>
                </a:cubicBezTo>
                <a:close/>
                <a:moveTo>
                  <a:pt x="613568" y="4409944"/>
                </a:moveTo>
                <a:cubicBezTo>
                  <a:pt x="695251" y="4409944"/>
                  <a:pt x="761469" y="4475992"/>
                  <a:pt x="761469" y="4557467"/>
                </a:cubicBezTo>
                <a:cubicBezTo>
                  <a:pt x="761469" y="4638942"/>
                  <a:pt x="695251" y="4704990"/>
                  <a:pt x="613568" y="4704990"/>
                </a:cubicBezTo>
                <a:cubicBezTo>
                  <a:pt x="531885" y="4704990"/>
                  <a:pt x="465667" y="4638942"/>
                  <a:pt x="465667" y="4557467"/>
                </a:cubicBezTo>
                <a:cubicBezTo>
                  <a:pt x="465667" y="4475992"/>
                  <a:pt x="531885" y="4409944"/>
                  <a:pt x="613568" y="4409944"/>
                </a:cubicBezTo>
                <a:close/>
                <a:moveTo>
                  <a:pt x="4542512" y="3196734"/>
                </a:moveTo>
                <a:cubicBezTo>
                  <a:pt x="4749799" y="3196734"/>
                  <a:pt x="4917839" y="3364344"/>
                  <a:pt x="4917839" y="3571101"/>
                </a:cubicBezTo>
                <a:cubicBezTo>
                  <a:pt x="4917839" y="3777858"/>
                  <a:pt x="4749799" y="3945468"/>
                  <a:pt x="4542512" y="3945468"/>
                </a:cubicBezTo>
                <a:cubicBezTo>
                  <a:pt x="4335225" y="3945468"/>
                  <a:pt x="4167185" y="3777858"/>
                  <a:pt x="4167185" y="3571101"/>
                </a:cubicBezTo>
                <a:cubicBezTo>
                  <a:pt x="4167185" y="3364344"/>
                  <a:pt x="4335225" y="3196734"/>
                  <a:pt x="4542512" y="3196734"/>
                </a:cubicBezTo>
                <a:close/>
                <a:moveTo>
                  <a:pt x="613568" y="3196734"/>
                </a:moveTo>
                <a:cubicBezTo>
                  <a:pt x="820855" y="3196734"/>
                  <a:pt x="988895" y="3364344"/>
                  <a:pt x="988895" y="3571101"/>
                </a:cubicBezTo>
                <a:cubicBezTo>
                  <a:pt x="988895" y="3777858"/>
                  <a:pt x="820855" y="3945468"/>
                  <a:pt x="613568" y="3945468"/>
                </a:cubicBezTo>
                <a:cubicBezTo>
                  <a:pt x="406281" y="3945468"/>
                  <a:pt x="238241" y="3777858"/>
                  <a:pt x="238241" y="3571101"/>
                </a:cubicBezTo>
                <a:cubicBezTo>
                  <a:pt x="238241" y="3364344"/>
                  <a:pt x="406281" y="3196734"/>
                  <a:pt x="613568" y="3196734"/>
                </a:cubicBezTo>
                <a:close/>
                <a:moveTo>
                  <a:pt x="2577834" y="2959101"/>
                </a:moveTo>
                <a:cubicBezTo>
                  <a:pt x="2874341" y="2959101"/>
                  <a:pt x="3121725" y="3168884"/>
                  <a:pt x="3178938" y="3447762"/>
                </a:cubicBezTo>
                <a:lnTo>
                  <a:pt x="3184846" y="3506224"/>
                </a:lnTo>
                <a:lnTo>
                  <a:pt x="3185915" y="3495653"/>
                </a:lnTo>
                <a:cubicBezTo>
                  <a:pt x="3220912" y="3325061"/>
                  <a:pt x="3372240" y="3196734"/>
                  <a:pt x="3553616" y="3196734"/>
                </a:cubicBezTo>
                <a:cubicBezTo>
                  <a:pt x="3760903" y="3196734"/>
                  <a:pt x="3928943" y="3364344"/>
                  <a:pt x="3928943" y="3571101"/>
                </a:cubicBezTo>
                <a:cubicBezTo>
                  <a:pt x="3928943" y="3777858"/>
                  <a:pt x="3760903" y="3945468"/>
                  <a:pt x="3553616" y="3945468"/>
                </a:cubicBezTo>
                <a:cubicBezTo>
                  <a:pt x="3372240" y="3945468"/>
                  <a:pt x="3220912" y="3817142"/>
                  <a:pt x="3185915" y="3646549"/>
                </a:cubicBezTo>
                <a:lnTo>
                  <a:pt x="3184846" y="3635979"/>
                </a:lnTo>
                <a:lnTo>
                  <a:pt x="3178938" y="3694441"/>
                </a:lnTo>
                <a:cubicBezTo>
                  <a:pt x="3154418" y="3813960"/>
                  <a:pt x="3094969" y="3920788"/>
                  <a:pt x="3011693" y="4003850"/>
                </a:cubicBezTo>
                <a:lnTo>
                  <a:pt x="2938259" y="4064284"/>
                </a:lnTo>
                <a:lnTo>
                  <a:pt x="3011693" y="4124718"/>
                </a:lnTo>
                <a:cubicBezTo>
                  <a:pt x="3094969" y="4207781"/>
                  <a:pt x="3154418" y="4314609"/>
                  <a:pt x="3178938" y="4434128"/>
                </a:cubicBezTo>
                <a:lnTo>
                  <a:pt x="3184846" y="4492590"/>
                </a:lnTo>
                <a:lnTo>
                  <a:pt x="3185915" y="4482019"/>
                </a:lnTo>
                <a:cubicBezTo>
                  <a:pt x="3220912" y="4311427"/>
                  <a:pt x="3372240" y="4183100"/>
                  <a:pt x="3553616" y="4183100"/>
                </a:cubicBezTo>
                <a:cubicBezTo>
                  <a:pt x="3760903" y="4183100"/>
                  <a:pt x="3928943" y="4350710"/>
                  <a:pt x="3928943" y="4557467"/>
                </a:cubicBezTo>
                <a:cubicBezTo>
                  <a:pt x="3928943" y="4764224"/>
                  <a:pt x="3760903" y="4931834"/>
                  <a:pt x="3553616" y="4931834"/>
                </a:cubicBezTo>
                <a:cubicBezTo>
                  <a:pt x="3372240" y="4931834"/>
                  <a:pt x="3220912" y="4803508"/>
                  <a:pt x="3185915" y="4632915"/>
                </a:cubicBezTo>
                <a:lnTo>
                  <a:pt x="3184846" y="4622345"/>
                </a:lnTo>
                <a:lnTo>
                  <a:pt x="3178938" y="4680806"/>
                </a:lnTo>
                <a:cubicBezTo>
                  <a:pt x="3121725" y="4959684"/>
                  <a:pt x="2874341" y="5169467"/>
                  <a:pt x="2577834" y="5169467"/>
                </a:cubicBezTo>
                <a:cubicBezTo>
                  <a:pt x="2281327" y="5169467"/>
                  <a:pt x="2033944" y="4959684"/>
                  <a:pt x="1976731" y="4680806"/>
                </a:cubicBezTo>
                <a:lnTo>
                  <a:pt x="1966588" y="4580452"/>
                </a:lnTo>
                <a:lnTo>
                  <a:pt x="1961286" y="4632915"/>
                </a:lnTo>
                <a:cubicBezTo>
                  <a:pt x="1926288" y="4803508"/>
                  <a:pt x="1774960" y="4931834"/>
                  <a:pt x="1593584" y="4931834"/>
                </a:cubicBezTo>
                <a:cubicBezTo>
                  <a:pt x="1386297" y="4931834"/>
                  <a:pt x="1218257" y="4764224"/>
                  <a:pt x="1218257" y="4557467"/>
                </a:cubicBezTo>
                <a:cubicBezTo>
                  <a:pt x="1218257" y="4350710"/>
                  <a:pt x="1386297" y="4183100"/>
                  <a:pt x="1593584" y="4183100"/>
                </a:cubicBezTo>
                <a:cubicBezTo>
                  <a:pt x="1774960" y="4183100"/>
                  <a:pt x="1926288" y="4311427"/>
                  <a:pt x="1961286" y="4482019"/>
                </a:cubicBezTo>
                <a:lnTo>
                  <a:pt x="1966588" y="4534482"/>
                </a:lnTo>
                <a:lnTo>
                  <a:pt x="1976731" y="4434128"/>
                </a:lnTo>
                <a:cubicBezTo>
                  <a:pt x="2001251" y="4314609"/>
                  <a:pt x="2060700" y="4207781"/>
                  <a:pt x="2143975" y="4124718"/>
                </a:cubicBezTo>
                <a:lnTo>
                  <a:pt x="2217409" y="4064284"/>
                </a:lnTo>
                <a:lnTo>
                  <a:pt x="2143975" y="4003850"/>
                </a:lnTo>
                <a:cubicBezTo>
                  <a:pt x="2060700" y="3920788"/>
                  <a:pt x="2001251" y="3813960"/>
                  <a:pt x="1976731" y="3694441"/>
                </a:cubicBezTo>
                <a:lnTo>
                  <a:pt x="1966588" y="3594086"/>
                </a:lnTo>
                <a:lnTo>
                  <a:pt x="1961286" y="3646549"/>
                </a:lnTo>
                <a:cubicBezTo>
                  <a:pt x="1926288" y="3817142"/>
                  <a:pt x="1774960" y="3945468"/>
                  <a:pt x="1593584" y="3945468"/>
                </a:cubicBezTo>
                <a:cubicBezTo>
                  <a:pt x="1386297" y="3945468"/>
                  <a:pt x="1218257" y="3777858"/>
                  <a:pt x="1218257" y="3571101"/>
                </a:cubicBezTo>
                <a:cubicBezTo>
                  <a:pt x="1218257" y="3364344"/>
                  <a:pt x="1386297" y="3196734"/>
                  <a:pt x="1593584" y="3196734"/>
                </a:cubicBezTo>
                <a:cubicBezTo>
                  <a:pt x="1774960" y="3196734"/>
                  <a:pt x="1926288" y="3325061"/>
                  <a:pt x="1961286" y="3495653"/>
                </a:cubicBezTo>
                <a:lnTo>
                  <a:pt x="1966588" y="3548117"/>
                </a:lnTo>
                <a:lnTo>
                  <a:pt x="1976731" y="3447762"/>
                </a:lnTo>
                <a:cubicBezTo>
                  <a:pt x="2033944" y="3168884"/>
                  <a:pt x="2281327" y="2959101"/>
                  <a:pt x="2577834" y="2959101"/>
                </a:cubicBezTo>
                <a:close/>
                <a:moveTo>
                  <a:pt x="613569" y="1972734"/>
                </a:moveTo>
                <a:cubicBezTo>
                  <a:pt x="783001" y="1972734"/>
                  <a:pt x="936394" y="2041235"/>
                  <a:pt x="1047428" y="2151985"/>
                </a:cubicBezTo>
                <a:lnTo>
                  <a:pt x="1103577" y="2219864"/>
                </a:lnTo>
                <a:lnTo>
                  <a:pt x="1159726" y="2151985"/>
                </a:lnTo>
                <a:cubicBezTo>
                  <a:pt x="1270760" y="2041235"/>
                  <a:pt x="1424152" y="1972734"/>
                  <a:pt x="1593585" y="1972734"/>
                </a:cubicBezTo>
                <a:cubicBezTo>
                  <a:pt x="1890092" y="1972734"/>
                  <a:pt x="2137476" y="2182517"/>
                  <a:pt x="2194689" y="2461395"/>
                </a:cubicBezTo>
                <a:lnTo>
                  <a:pt x="2202714" y="2540803"/>
                </a:lnTo>
                <a:lnTo>
                  <a:pt x="2205900" y="2509286"/>
                </a:lnTo>
                <a:cubicBezTo>
                  <a:pt x="2240897" y="2338694"/>
                  <a:pt x="2392225" y="2210367"/>
                  <a:pt x="2573601" y="2210367"/>
                </a:cubicBezTo>
                <a:cubicBezTo>
                  <a:pt x="2754977" y="2210367"/>
                  <a:pt x="2906305" y="2338694"/>
                  <a:pt x="2941303" y="2509286"/>
                </a:cubicBezTo>
                <a:lnTo>
                  <a:pt x="2944488" y="2540803"/>
                </a:lnTo>
                <a:lnTo>
                  <a:pt x="2952514" y="2461395"/>
                </a:lnTo>
                <a:cubicBezTo>
                  <a:pt x="3009727" y="2182517"/>
                  <a:pt x="3257110" y="1972734"/>
                  <a:pt x="3553617" y="1972734"/>
                </a:cubicBezTo>
                <a:cubicBezTo>
                  <a:pt x="3723050" y="1972734"/>
                  <a:pt x="3876442" y="2041235"/>
                  <a:pt x="3987476" y="2151985"/>
                </a:cubicBezTo>
                <a:lnTo>
                  <a:pt x="4043626" y="2219865"/>
                </a:lnTo>
                <a:lnTo>
                  <a:pt x="4099775" y="2151985"/>
                </a:lnTo>
                <a:cubicBezTo>
                  <a:pt x="4210809" y="2041235"/>
                  <a:pt x="4364202" y="1972734"/>
                  <a:pt x="4533634" y="1972734"/>
                </a:cubicBezTo>
                <a:cubicBezTo>
                  <a:pt x="4872499" y="1972734"/>
                  <a:pt x="5147203" y="2246736"/>
                  <a:pt x="5147203" y="2584734"/>
                </a:cubicBezTo>
                <a:cubicBezTo>
                  <a:pt x="5147203" y="2922732"/>
                  <a:pt x="4872499" y="3196734"/>
                  <a:pt x="4533634" y="3196734"/>
                </a:cubicBezTo>
                <a:cubicBezTo>
                  <a:pt x="4364202" y="3196734"/>
                  <a:pt x="4210809" y="3128234"/>
                  <a:pt x="4099775" y="3017484"/>
                </a:cubicBezTo>
                <a:lnTo>
                  <a:pt x="4043626" y="2949604"/>
                </a:lnTo>
                <a:lnTo>
                  <a:pt x="3987476" y="3017484"/>
                </a:lnTo>
                <a:cubicBezTo>
                  <a:pt x="3876442" y="3128234"/>
                  <a:pt x="3723050" y="3196734"/>
                  <a:pt x="3553617" y="3196734"/>
                </a:cubicBezTo>
                <a:cubicBezTo>
                  <a:pt x="3257110" y="3196734"/>
                  <a:pt x="3009727" y="2986951"/>
                  <a:pt x="2952514" y="2708073"/>
                </a:cubicBezTo>
                <a:lnTo>
                  <a:pt x="2944488" y="2628666"/>
                </a:lnTo>
                <a:lnTo>
                  <a:pt x="2941303" y="2660182"/>
                </a:lnTo>
                <a:cubicBezTo>
                  <a:pt x="2906305" y="2830775"/>
                  <a:pt x="2754977" y="2959101"/>
                  <a:pt x="2573601" y="2959101"/>
                </a:cubicBezTo>
                <a:cubicBezTo>
                  <a:pt x="2392225" y="2959101"/>
                  <a:pt x="2240897" y="2830775"/>
                  <a:pt x="2205900" y="2660182"/>
                </a:cubicBezTo>
                <a:lnTo>
                  <a:pt x="2202714" y="2628666"/>
                </a:lnTo>
                <a:lnTo>
                  <a:pt x="2194689" y="2708073"/>
                </a:lnTo>
                <a:cubicBezTo>
                  <a:pt x="2137476" y="2986951"/>
                  <a:pt x="1890092" y="3196734"/>
                  <a:pt x="1593585" y="3196734"/>
                </a:cubicBezTo>
                <a:cubicBezTo>
                  <a:pt x="1424152" y="3196734"/>
                  <a:pt x="1270760" y="3128234"/>
                  <a:pt x="1159726" y="3017484"/>
                </a:cubicBezTo>
                <a:lnTo>
                  <a:pt x="1103577" y="2949604"/>
                </a:lnTo>
                <a:lnTo>
                  <a:pt x="1047428" y="3017484"/>
                </a:lnTo>
                <a:cubicBezTo>
                  <a:pt x="936394" y="3128234"/>
                  <a:pt x="783001" y="3196734"/>
                  <a:pt x="613569" y="3196734"/>
                </a:cubicBezTo>
                <a:cubicBezTo>
                  <a:pt x="274704" y="3196734"/>
                  <a:pt x="0" y="2922732"/>
                  <a:pt x="0" y="2584734"/>
                </a:cubicBezTo>
                <a:cubicBezTo>
                  <a:pt x="0" y="2246736"/>
                  <a:pt x="274704" y="1972734"/>
                  <a:pt x="613569" y="1972734"/>
                </a:cubicBezTo>
                <a:close/>
                <a:moveTo>
                  <a:pt x="4542512" y="1224000"/>
                </a:moveTo>
                <a:cubicBezTo>
                  <a:pt x="4749799" y="1224000"/>
                  <a:pt x="4917839" y="1391610"/>
                  <a:pt x="4917839" y="1598367"/>
                </a:cubicBezTo>
                <a:cubicBezTo>
                  <a:pt x="4917839" y="1805124"/>
                  <a:pt x="4749799" y="1972734"/>
                  <a:pt x="4542512" y="1972734"/>
                </a:cubicBezTo>
                <a:cubicBezTo>
                  <a:pt x="4335225" y="1972734"/>
                  <a:pt x="4167185" y="1805124"/>
                  <a:pt x="4167185" y="1598367"/>
                </a:cubicBezTo>
                <a:cubicBezTo>
                  <a:pt x="4167185" y="1391610"/>
                  <a:pt x="4335225" y="1224000"/>
                  <a:pt x="4542512" y="1224000"/>
                </a:cubicBezTo>
                <a:close/>
                <a:moveTo>
                  <a:pt x="613568" y="1224000"/>
                </a:moveTo>
                <a:cubicBezTo>
                  <a:pt x="820855" y="1224000"/>
                  <a:pt x="988895" y="1391610"/>
                  <a:pt x="988895" y="1598367"/>
                </a:cubicBezTo>
                <a:cubicBezTo>
                  <a:pt x="988895" y="1805124"/>
                  <a:pt x="820855" y="1972734"/>
                  <a:pt x="613568" y="1972734"/>
                </a:cubicBezTo>
                <a:cubicBezTo>
                  <a:pt x="406281" y="1972734"/>
                  <a:pt x="238241" y="1805124"/>
                  <a:pt x="238241" y="1598367"/>
                </a:cubicBezTo>
                <a:cubicBezTo>
                  <a:pt x="238241" y="1391610"/>
                  <a:pt x="406281" y="1224000"/>
                  <a:pt x="613568" y="1224000"/>
                </a:cubicBezTo>
                <a:close/>
                <a:moveTo>
                  <a:pt x="4542101" y="464477"/>
                </a:moveTo>
                <a:cubicBezTo>
                  <a:pt x="4623784" y="464477"/>
                  <a:pt x="4690002" y="530525"/>
                  <a:pt x="4690002" y="612000"/>
                </a:cubicBezTo>
                <a:cubicBezTo>
                  <a:pt x="4690002" y="693475"/>
                  <a:pt x="4623784" y="759523"/>
                  <a:pt x="4542101" y="759523"/>
                </a:cubicBezTo>
                <a:cubicBezTo>
                  <a:pt x="4460418" y="759523"/>
                  <a:pt x="4394200" y="693475"/>
                  <a:pt x="4394200" y="612000"/>
                </a:cubicBezTo>
                <a:cubicBezTo>
                  <a:pt x="4394200" y="530525"/>
                  <a:pt x="4460418" y="464477"/>
                  <a:pt x="4542101" y="464477"/>
                </a:cubicBezTo>
                <a:close/>
                <a:moveTo>
                  <a:pt x="613568" y="464477"/>
                </a:moveTo>
                <a:cubicBezTo>
                  <a:pt x="695251" y="464477"/>
                  <a:pt x="761469" y="530525"/>
                  <a:pt x="761469" y="612000"/>
                </a:cubicBezTo>
                <a:cubicBezTo>
                  <a:pt x="761469" y="693475"/>
                  <a:pt x="695251" y="759523"/>
                  <a:pt x="613568" y="759523"/>
                </a:cubicBezTo>
                <a:cubicBezTo>
                  <a:pt x="531885" y="759523"/>
                  <a:pt x="465667" y="693475"/>
                  <a:pt x="465667" y="612000"/>
                </a:cubicBezTo>
                <a:cubicBezTo>
                  <a:pt x="465667" y="530525"/>
                  <a:pt x="531885" y="464477"/>
                  <a:pt x="613568" y="464477"/>
                </a:cubicBezTo>
                <a:close/>
                <a:moveTo>
                  <a:pt x="2577834" y="0"/>
                </a:moveTo>
                <a:cubicBezTo>
                  <a:pt x="2874341" y="0"/>
                  <a:pt x="3121725" y="209783"/>
                  <a:pt x="3178938" y="488661"/>
                </a:cubicBezTo>
                <a:lnTo>
                  <a:pt x="3184846" y="547123"/>
                </a:lnTo>
                <a:lnTo>
                  <a:pt x="3185915" y="536552"/>
                </a:lnTo>
                <a:cubicBezTo>
                  <a:pt x="3220912" y="365960"/>
                  <a:pt x="3372240" y="237633"/>
                  <a:pt x="3553616" y="237633"/>
                </a:cubicBezTo>
                <a:cubicBezTo>
                  <a:pt x="3760903" y="237633"/>
                  <a:pt x="3928943" y="405243"/>
                  <a:pt x="3928943" y="612000"/>
                </a:cubicBezTo>
                <a:cubicBezTo>
                  <a:pt x="3928943" y="818757"/>
                  <a:pt x="3760903" y="986367"/>
                  <a:pt x="3553616" y="986367"/>
                </a:cubicBezTo>
                <a:cubicBezTo>
                  <a:pt x="3372240" y="986367"/>
                  <a:pt x="3220912" y="858041"/>
                  <a:pt x="3185915" y="687448"/>
                </a:cubicBezTo>
                <a:lnTo>
                  <a:pt x="3184846" y="676878"/>
                </a:lnTo>
                <a:lnTo>
                  <a:pt x="3178938" y="735340"/>
                </a:lnTo>
                <a:cubicBezTo>
                  <a:pt x="3154418" y="854859"/>
                  <a:pt x="3094969" y="961687"/>
                  <a:pt x="3011693" y="1044749"/>
                </a:cubicBezTo>
                <a:lnTo>
                  <a:pt x="2936142" y="1106926"/>
                </a:lnTo>
                <a:lnTo>
                  <a:pt x="3007460" y="1165618"/>
                </a:lnTo>
                <a:cubicBezTo>
                  <a:pt x="3090736" y="1248681"/>
                  <a:pt x="3150185" y="1355509"/>
                  <a:pt x="3174705" y="1475028"/>
                </a:cubicBezTo>
                <a:lnTo>
                  <a:pt x="3182730" y="1554431"/>
                </a:lnTo>
                <a:lnTo>
                  <a:pt x="3185915" y="1522919"/>
                </a:lnTo>
                <a:cubicBezTo>
                  <a:pt x="3220912" y="1352327"/>
                  <a:pt x="3372240" y="1224000"/>
                  <a:pt x="3553616" y="1224000"/>
                </a:cubicBezTo>
                <a:cubicBezTo>
                  <a:pt x="3760903" y="1224000"/>
                  <a:pt x="3928943" y="1391610"/>
                  <a:pt x="3928943" y="1598367"/>
                </a:cubicBezTo>
                <a:cubicBezTo>
                  <a:pt x="3928943" y="1805124"/>
                  <a:pt x="3760903" y="1972734"/>
                  <a:pt x="3553616" y="1972734"/>
                </a:cubicBezTo>
                <a:cubicBezTo>
                  <a:pt x="3372240" y="1972734"/>
                  <a:pt x="3220912" y="1844408"/>
                  <a:pt x="3185915" y="1673815"/>
                </a:cubicBezTo>
                <a:lnTo>
                  <a:pt x="3182730" y="1642303"/>
                </a:lnTo>
                <a:lnTo>
                  <a:pt x="3174705" y="1721707"/>
                </a:lnTo>
                <a:cubicBezTo>
                  <a:pt x="3117492" y="2000584"/>
                  <a:pt x="2870108" y="2210367"/>
                  <a:pt x="2573601" y="2210367"/>
                </a:cubicBezTo>
                <a:cubicBezTo>
                  <a:pt x="2277094" y="2210367"/>
                  <a:pt x="2029711" y="2000584"/>
                  <a:pt x="1972498" y="1721707"/>
                </a:cubicBezTo>
                <a:lnTo>
                  <a:pt x="1964472" y="1642293"/>
                </a:lnTo>
                <a:lnTo>
                  <a:pt x="1961286" y="1673815"/>
                </a:lnTo>
                <a:cubicBezTo>
                  <a:pt x="1926288" y="1844408"/>
                  <a:pt x="1774960" y="1972734"/>
                  <a:pt x="1593584" y="1972734"/>
                </a:cubicBezTo>
                <a:cubicBezTo>
                  <a:pt x="1386297" y="1972734"/>
                  <a:pt x="1218257" y="1805124"/>
                  <a:pt x="1218257" y="1598367"/>
                </a:cubicBezTo>
                <a:cubicBezTo>
                  <a:pt x="1218257" y="1391610"/>
                  <a:pt x="1386297" y="1224000"/>
                  <a:pt x="1593584" y="1224000"/>
                </a:cubicBezTo>
                <a:cubicBezTo>
                  <a:pt x="1774960" y="1224000"/>
                  <a:pt x="1926288" y="1352327"/>
                  <a:pt x="1961286" y="1522919"/>
                </a:cubicBezTo>
                <a:lnTo>
                  <a:pt x="1964472" y="1554441"/>
                </a:lnTo>
                <a:lnTo>
                  <a:pt x="1972498" y="1475028"/>
                </a:lnTo>
                <a:cubicBezTo>
                  <a:pt x="1997018" y="1355509"/>
                  <a:pt x="2056467" y="1248681"/>
                  <a:pt x="2139742" y="1165618"/>
                </a:cubicBezTo>
                <a:lnTo>
                  <a:pt x="2215294" y="1103442"/>
                </a:lnTo>
                <a:lnTo>
                  <a:pt x="2143975" y="1044749"/>
                </a:lnTo>
                <a:cubicBezTo>
                  <a:pt x="2060700" y="961687"/>
                  <a:pt x="2001251" y="854859"/>
                  <a:pt x="1976731" y="735340"/>
                </a:cubicBezTo>
                <a:lnTo>
                  <a:pt x="1966588" y="634985"/>
                </a:lnTo>
                <a:lnTo>
                  <a:pt x="1961286" y="687448"/>
                </a:lnTo>
                <a:cubicBezTo>
                  <a:pt x="1926288" y="858041"/>
                  <a:pt x="1774960" y="986367"/>
                  <a:pt x="1593584" y="986367"/>
                </a:cubicBezTo>
                <a:cubicBezTo>
                  <a:pt x="1386297" y="986367"/>
                  <a:pt x="1218257" y="818757"/>
                  <a:pt x="1218257" y="612000"/>
                </a:cubicBezTo>
                <a:cubicBezTo>
                  <a:pt x="1218257" y="405243"/>
                  <a:pt x="1386297" y="237633"/>
                  <a:pt x="1593584" y="237633"/>
                </a:cubicBezTo>
                <a:cubicBezTo>
                  <a:pt x="1774960" y="237633"/>
                  <a:pt x="1926288" y="365960"/>
                  <a:pt x="1961286" y="536552"/>
                </a:cubicBezTo>
                <a:lnTo>
                  <a:pt x="1966588" y="589016"/>
                </a:lnTo>
                <a:lnTo>
                  <a:pt x="1976731" y="488661"/>
                </a:lnTo>
                <a:cubicBezTo>
                  <a:pt x="2033944" y="209783"/>
                  <a:pt x="2281327" y="0"/>
                  <a:pt x="2577834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7849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139952" y="-2900858"/>
            <a:ext cx="6576320" cy="6576320"/>
          </a:xfrm>
          <a:custGeom>
            <a:avLst/>
            <a:gdLst/>
            <a:ahLst/>
            <a:cxnLst/>
            <a:rect l="l" t="t" r="r" b="b"/>
            <a:pathLst>
              <a:path w="3674131" h="3671729">
                <a:moveTo>
                  <a:pt x="3247795" y="3149729"/>
                </a:moveTo>
                <a:cubicBezTo>
                  <a:pt x="3296849" y="3149729"/>
                  <a:pt x="3336615" y="3190023"/>
                  <a:pt x="3336615" y="3239729"/>
                </a:cubicBezTo>
                <a:cubicBezTo>
                  <a:pt x="3336615" y="3289435"/>
                  <a:pt x="3296849" y="3329729"/>
                  <a:pt x="3247795" y="3329729"/>
                </a:cubicBezTo>
                <a:cubicBezTo>
                  <a:pt x="3198741" y="3329729"/>
                  <a:pt x="3158975" y="3289435"/>
                  <a:pt x="3158975" y="3239729"/>
                </a:cubicBezTo>
                <a:cubicBezTo>
                  <a:pt x="3158975" y="3190023"/>
                  <a:pt x="3198741" y="3149729"/>
                  <a:pt x="3247795" y="3149729"/>
                </a:cubicBezTo>
                <a:close/>
                <a:moveTo>
                  <a:pt x="426336" y="3149729"/>
                </a:moveTo>
                <a:cubicBezTo>
                  <a:pt x="475390" y="3149729"/>
                  <a:pt x="515156" y="3190023"/>
                  <a:pt x="515156" y="3239729"/>
                </a:cubicBezTo>
                <a:cubicBezTo>
                  <a:pt x="515156" y="3289435"/>
                  <a:pt x="475390" y="3329729"/>
                  <a:pt x="426336" y="3329729"/>
                </a:cubicBezTo>
                <a:cubicBezTo>
                  <a:pt x="377282" y="3329729"/>
                  <a:pt x="337516" y="3289435"/>
                  <a:pt x="337516" y="3239729"/>
                </a:cubicBezTo>
                <a:cubicBezTo>
                  <a:pt x="337516" y="3190023"/>
                  <a:pt x="377282" y="3149729"/>
                  <a:pt x="426336" y="3149729"/>
                </a:cubicBezTo>
                <a:close/>
                <a:moveTo>
                  <a:pt x="2189749" y="2078434"/>
                </a:moveTo>
                <a:lnTo>
                  <a:pt x="2138531" y="2141334"/>
                </a:lnTo>
                <a:lnTo>
                  <a:pt x="2082396" y="2188265"/>
                </a:lnTo>
                <a:lnTo>
                  <a:pt x="2135098" y="2232326"/>
                </a:lnTo>
                <a:cubicBezTo>
                  <a:pt x="2154386" y="2251870"/>
                  <a:pt x="2171835" y="2273278"/>
                  <a:pt x="2187158" y="2296261"/>
                </a:cubicBezTo>
                <a:lnTo>
                  <a:pt x="2188032" y="2297893"/>
                </a:lnTo>
                <a:lnTo>
                  <a:pt x="2188907" y="2296261"/>
                </a:lnTo>
                <a:cubicBezTo>
                  <a:pt x="2208061" y="2267533"/>
                  <a:pt x="2230535" y="2241265"/>
                  <a:pt x="2255772" y="2218022"/>
                </a:cubicBezTo>
                <a:lnTo>
                  <a:pt x="2297099" y="2188263"/>
                </a:lnTo>
                <a:lnTo>
                  <a:pt x="2240966" y="2141334"/>
                </a:lnTo>
                <a:close/>
                <a:moveTo>
                  <a:pt x="1484384" y="2078434"/>
                </a:moveTo>
                <a:lnTo>
                  <a:pt x="1433166" y="2141334"/>
                </a:lnTo>
                <a:lnTo>
                  <a:pt x="1378748" y="2186830"/>
                </a:lnTo>
                <a:lnTo>
                  <a:pt x="1433166" y="2232326"/>
                </a:lnTo>
                <a:lnTo>
                  <a:pt x="1482667" y="2293119"/>
                </a:lnTo>
                <a:lnTo>
                  <a:pt x="1532168" y="2232326"/>
                </a:lnTo>
                <a:lnTo>
                  <a:pt x="1588303" y="2185395"/>
                </a:lnTo>
                <a:lnTo>
                  <a:pt x="1535601" y="2141334"/>
                </a:lnTo>
                <a:close/>
                <a:moveTo>
                  <a:pt x="1482667" y="1378610"/>
                </a:moveTo>
                <a:lnTo>
                  <a:pt x="1433166" y="1439402"/>
                </a:lnTo>
                <a:lnTo>
                  <a:pt x="1378747" y="1484898"/>
                </a:lnTo>
                <a:lnTo>
                  <a:pt x="1433166" y="1530394"/>
                </a:lnTo>
                <a:lnTo>
                  <a:pt x="1484384" y="1593295"/>
                </a:lnTo>
                <a:lnTo>
                  <a:pt x="1535601" y="1530394"/>
                </a:lnTo>
                <a:lnTo>
                  <a:pt x="1588303" y="1486333"/>
                </a:lnTo>
                <a:lnTo>
                  <a:pt x="1532168" y="1439402"/>
                </a:lnTo>
                <a:close/>
                <a:moveTo>
                  <a:pt x="2188032" y="1373835"/>
                </a:moveTo>
                <a:lnTo>
                  <a:pt x="2187158" y="1375467"/>
                </a:lnTo>
                <a:cubicBezTo>
                  <a:pt x="2171835" y="1398450"/>
                  <a:pt x="2154386" y="1419858"/>
                  <a:pt x="2135098" y="1439402"/>
                </a:cubicBezTo>
                <a:lnTo>
                  <a:pt x="2082396" y="1483463"/>
                </a:lnTo>
                <a:lnTo>
                  <a:pt x="2138531" y="1530394"/>
                </a:lnTo>
                <a:lnTo>
                  <a:pt x="2189749" y="1593295"/>
                </a:lnTo>
                <a:lnTo>
                  <a:pt x="2240966" y="1530394"/>
                </a:lnTo>
                <a:lnTo>
                  <a:pt x="2295385" y="1484898"/>
                </a:lnTo>
                <a:lnTo>
                  <a:pt x="2240966" y="1439402"/>
                </a:lnTo>
                <a:cubicBezTo>
                  <a:pt x="2221678" y="1419858"/>
                  <a:pt x="2204230" y="1398450"/>
                  <a:pt x="2188907" y="1375467"/>
                </a:cubicBezTo>
                <a:close/>
                <a:moveTo>
                  <a:pt x="3247795" y="342000"/>
                </a:moveTo>
                <a:cubicBezTo>
                  <a:pt x="3296849" y="342000"/>
                  <a:pt x="3336615" y="382294"/>
                  <a:pt x="3336615" y="432000"/>
                </a:cubicBezTo>
                <a:cubicBezTo>
                  <a:pt x="3336615" y="481706"/>
                  <a:pt x="3296849" y="522000"/>
                  <a:pt x="3247795" y="522000"/>
                </a:cubicBezTo>
                <a:cubicBezTo>
                  <a:pt x="3198741" y="522000"/>
                  <a:pt x="3158975" y="481706"/>
                  <a:pt x="3158975" y="432000"/>
                </a:cubicBezTo>
                <a:cubicBezTo>
                  <a:pt x="3158975" y="382294"/>
                  <a:pt x="3198741" y="342000"/>
                  <a:pt x="3247795" y="342000"/>
                </a:cubicBezTo>
                <a:close/>
                <a:moveTo>
                  <a:pt x="426336" y="342000"/>
                </a:moveTo>
                <a:cubicBezTo>
                  <a:pt x="475390" y="342000"/>
                  <a:pt x="515156" y="382294"/>
                  <a:pt x="515156" y="432000"/>
                </a:cubicBezTo>
                <a:cubicBezTo>
                  <a:pt x="515156" y="481706"/>
                  <a:pt x="475390" y="522000"/>
                  <a:pt x="426336" y="522000"/>
                </a:cubicBezTo>
                <a:cubicBezTo>
                  <a:pt x="377282" y="522000"/>
                  <a:pt x="337516" y="481706"/>
                  <a:pt x="337516" y="432000"/>
                </a:cubicBezTo>
                <a:cubicBezTo>
                  <a:pt x="337516" y="382294"/>
                  <a:pt x="377282" y="342000"/>
                  <a:pt x="426336" y="342000"/>
                </a:cubicBezTo>
                <a:close/>
                <a:moveTo>
                  <a:pt x="1833633" y="0"/>
                </a:moveTo>
                <a:cubicBezTo>
                  <a:pt x="2069092" y="0"/>
                  <a:pt x="2259969" y="193413"/>
                  <a:pt x="2259969" y="432000"/>
                </a:cubicBezTo>
                <a:cubicBezTo>
                  <a:pt x="2259969" y="551294"/>
                  <a:pt x="2212250" y="659294"/>
                  <a:pt x="2135098" y="737470"/>
                </a:cubicBezTo>
                <a:lnTo>
                  <a:pt x="2080680" y="782966"/>
                </a:lnTo>
                <a:lnTo>
                  <a:pt x="2135098" y="828462"/>
                </a:lnTo>
                <a:cubicBezTo>
                  <a:pt x="2154386" y="848006"/>
                  <a:pt x="2171835" y="869414"/>
                  <a:pt x="2187158" y="892397"/>
                </a:cubicBezTo>
                <a:lnTo>
                  <a:pt x="2188032" y="894029"/>
                </a:lnTo>
                <a:lnTo>
                  <a:pt x="2188907" y="892397"/>
                </a:lnTo>
                <a:cubicBezTo>
                  <a:pt x="2246368" y="806212"/>
                  <a:pt x="2333716" y="742168"/>
                  <a:pt x="2435883" y="715533"/>
                </a:cubicBezTo>
                <a:lnTo>
                  <a:pt x="2542135" y="701970"/>
                </a:lnTo>
                <a:lnTo>
                  <a:pt x="2488730" y="696515"/>
                </a:lnTo>
                <a:cubicBezTo>
                  <a:pt x="2367309" y="671338"/>
                  <a:pt x="2275971" y="562477"/>
                  <a:pt x="2275971" y="432000"/>
                </a:cubicBezTo>
                <a:cubicBezTo>
                  <a:pt x="2275971" y="282883"/>
                  <a:pt x="2395269" y="162000"/>
                  <a:pt x="2542431" y="162000"/>
                </a:cubicBezTo>
                <a:cubicBezTo>
                  <a:pt x="2689593" y="162000"/>
                  <a:pt x="2808891" y="282883"/>
                  <a:pt x="2808891" y="432000"/>
                </a:cubicBezTo>
                <a:cubicBezTo>
                  <a:pt x="2808891" y="562477"/>
                  <a:pt x="2717554" y="671338"/>
                  <a:pt x="2596132" y="696515"/>
                </a:cubicBezTo>
                <a:lnTo>
                  <a:pt x="2542764" y="701966"/>
                </a:lnTo>
                <a:lnTo>
                  <a:pt x="2628353" y="710709"/>
                </a:lnTo>
                <a:cubicBezTo>
                  <a:pt x="2822627" y="750991"/>
                  <a:pt x="2968767" y="925168"/>
                  <a:pt x="2968767" y="1133932"/>
                </a:cubicBezTo>
                <a:cubicBezTo>
                  <a:pt x="2968767" y="1253226"/>
                  <a:pt x="2921048" y="1361226"/>
                  <a:pt x="2843896" y="1439402"/>
                </a:cubicBezTo>
                <a:lnTo>
                  <a:pt x="2789478" y="1484898"/>
                </a:lnTo>
                <a:lnTo>
                  <a:pt x="2843896" y="1530394"/>
                </a:lnTo>
                <a:lnTo>
                  <a:pt x="2895113" y="1593294"/>
                </a:lnTo>
                <a:lnTo>
                  <a:pt x="2946330" y="1530394"/>
                </a:lnTo>
                <a:cubicBezTo>
                  <a:pt x="3004194" y="1471762"/>
                  <a:pt x="3078613" y="1429905"/>
                  <a:pt x="3161874" y="1412641"/>
                </a:cubicBezTo>
                <a:lnTo>
                  <a:pt x="3247462" y="1403898"/>
                </a:lnTo>
                <a:lnTo>
                  <a:pt x="3194094" y="1398447"/>
                </a:lnTo>
                <a:cubicBezTo>
                  <a:pt x="3072673" y="1373270"/>
                  <a:pt x="2981335" y="1264409"/>
                  <a:pt x="2981335" y="1133932"/>
                </a:cubicBezTo>
                <a:cubicBezTo>
                  <a:pt x="2981335" y="984815"/>
                  <a:pt x="3100633" y="863932"/>
                  <a:pt x="3247795" y="863932"/>
                </a:cubicBezTo>
                <a:cubicBezTo>
                  <a:pt x="3394957" y="863932"/>
                  <a:pt x="3514255" y="984815"/>
                  <a:pt x="3514255" y="1133932"/>
                </a:cubicBezTo>
                <a:cubicBezTo>
                  <a:pt x="3514255" y="1264409"/>
                  <a:pt x="3422918" y="1373270"/>
                  <a:pt x="3301496" y="1398447"/>
                </a:cubicBezTo>
                <a:lnTo>
                  <a:pt x="3248128" y="1403898"/>
                </a:lnTo>
                <a:lnTo>
                  <a:pt x="3333717" y="1412641"/>
                </a:lnTo>
                <a:cubicBezTo>
                  <a:pt x="3527991" y="1452923"/>
                  <a:pt x="3674131" y="1627101"/>
                  <a:pt x="3674131" y="1835864"/>
                </a:cubicBezTo>
                <a:cubicBezTo>
                  <a:pt x="3674131" y="2044628"/>
                  <a:pt x="3527991" y="2218805"/>
                  <a:pt x="3333717" y="2259087"/>
                </a:cubicBezTo>
                <a:lnTo>
                  <a:pt x="3248128" y="2267830"/>
                </a:lnTo>
                <a:lnTo>
                  <a:pt x="3301496" y="2273282"/>
                </a:lnTo>
                <a:cubicBezTo>
                  <a:pt x="3422918" y="2298458"/>
                  <a:pt x="3514255" y="2407319"/>
                  <a:pt x="3514255" y="2537796"/>
                </a:cubicBezTo>
                <a:cubicBezTo>
                  <a:pt x="3514255" y="2686913"/>
                  <a:pt x="3394957" y="2807796"/>
                  <a:pt x="3247795" y="2807796"/>
                </a:cubicBezTo>
                <a:cubicBezTo>
                  <a:pt x="3100633" y="2807796"/>
                  <a:pt x="2981335" y="2686913"/>
                  <a:pt x="2981335" y="2537796"/>
                </a:cubicBezTo>
                <a:cubicBezTo>
                  <a:pt x="2981335" y="2407319"/>
                  <a:pt x="3072673" y="2298458"/>
                  <a:pt x="3194094" y="2273282"/>
                </a:cubicBezTo>
                <a:lnTo>
                  <a:pt x="3247462" y="2267830"/>
                </a:lnTo>
                <a:lnTo>
                  <a:pt x="3161874" y="2259087"/>
                </a:lnTo>
                <a:cubicBezTo>
                  <a:pt x="3078613" y="2241824"/>
                  <a:pt x="3004194" y="2199967"/>
                  <a:pt x="2946330" y="2141334"/>
                </a:cubicBezTo>
                <a:lnTo>
                  <a:pt x="2895113" y="2078434"/>
                </a:lnTo>
                <a:lnTo>
                  <a:pt x="2843896" y="2141334"/>
                </a:lnTo>
                <a:lnTo>
                  <a:pt x="2789478" y="2186830"/>
                </a:lnTo>
                <a:lnTo>
                  <a:pt x="2843896" y="2232326"/>
                </a:lnTo>
                <a:cubicBezTo>
                  <a:pt x="2921048" y="2310503"/>
                  <a:pt x="2968767" y="2418503"/>
                  <a:pt x="2968767" y="2537796"/>
                </a:cubicBezTo>
                <a:cubicBezTo>
                  <a:pt x="2968767" y="2746560"/>
                  <a:pt x="2822627" y="2920737"/>
                  <a:pt x="2628353" y="2961019"/>
                </a:cubicBezTo>
                <a:lnTo>
                  <a:pt x="2542759" y="2969763"/>
                </a:lnTo>
                <a:lnTo>
                  <a:pt x="2596132" y="2975215"/>
                </a:lnTo>
                <a:cubicBezTo>
                  <a:pt x="2717554" y="3000391"/>
                  <a:pt x="2808891" y="3109252"/>
                  <a:pt x="2808891" y="3239729"/>
                </a:cubicBezTo>
                <a:cubicBezTo>
                  <a:pt x="2808891" y="3388846"/>
                  <a:pt x="2689593" y="3509729"/>
                  <a:pt x="2542431" y="3509729"/>
                </a:cubicBezTo>
                <a:cubicBezTo>
                  <a:pt x="2395269" y="3509729"/>
                  <a:pt x="2275971" y="3388846"/>
                  <a:pt x="2275971" y="3239729"/>
                </a:cubicBezTo>
                <a:cubicBezTo>
                  <a:pt x="2275971" y="3109252"/>
                  <a:pt x="2367309" y="3000391"/>
                  <a:pt x="2488730" y="2975215"/>
                </a:cubicBezTo>
                <a:lnTo>
                  <a:pt x="2542140" y="2969759"/>
                </a:lnTo>
                <a:lnTo>
                  <a:pt x="2435883" y="2956196"/>
                </a:lnTo>
                <a:cubicBezTo>
                  <a:pt x="2333716" y="2929560"/>
                  <a:pt x="2246368" y="2865516"/>
                  <a:pt x="2188907" y="2779331"/>
                </a:cubicBezTo>
                <a:lnTo>
                  <a:pt x="2188032" y="2777699"/>
                </a:lnTo>
                <a:lnTo>
                  <a:pt x="2187158" y="2779331"/>
                </a:lnTo>
                <a:cubicBezTo>
                  <a:pt x="2171835" y="2802314"/>
                  <a:pt x="2154386" y="2823722"/>
                  <a:pt x="2135098" y="2843266"/>
                </a:cubicBezTo>
                <a:lnTo>
                  <a:pt x="2080679" y="2888763"/>
                </a:lnTo>
                <a:lnTo>
                  <a:pt x="2135098" y="2934259"/>
                </a:lnTo>
                <a:cubicBezTo>
                  <a:pt x="2212250" y="3012436"/>
                  <a:pt x="2259969" y="3120436"/>
                  <a:pt x="2259969" y="3239729"/>
                </a:cubicBezTo>
                <a:cubicBezTo>
                  <a:pt x="2259969" y="3478316"/>
                  <a:pt x="2069092" y="3671729"/>
                  <a:pt x="1833633" y="3671729"/>
                </a:cubicBezTo>
                <a:cubicBezTo>
                  <a:pt x="1598174" y="3671729"/>
                  <a:pt x="1407297" y="3478316"/>
                  <a:pt x="1407297" y="3239729"/>
                </a:cubicBezTo>
                <a:cubicBezTo>
                  <a:pt x="1407297" y="3120436"/>
                  <a:pt x="1455016" y="3012436"/>
                  <a:pt x="1532168" y="2934259"/>
                </a:cubicBezTo>
                <a:lnTo>
                  <a:pt x="1586587" y="2888763"/>
                </a:lnTo>
                <a:lnTo>
                  <a:pt x="1532168" y="2843266"/>
                </a:lnTo>
                <a:lnTo>
                  <a:pt x="1482667" y="2782474"/>
                </a:lnTo>
                <a:lnTo>
                  <a:pt x="1433166" y="2843266"/>
                </a:lnTo>
                <a:cubicBezTo>
                  <a:pt x="1375302" y="2901899"/>
                  <a:pt x="1300883" y="2943756"/>
                  <a:pt x="1217622" y="2961019"/>
                </a:cubicBezTo>
                <a:lnTo>
                  <a:pt x="1132029" y="2969763"/>
                </a:lnTo>
                <a:lnTo>
                  <a:pt x="1185402" y="2975215"/>
                </a:lnTo>
                <a:cubicBezTo>
                  <a:pt x="1306823" y="3000391"/>
                  <a:pt x="1398161" y="3109252"/>
                  <a:pt x="1398161" y="3239729"/>
                </a:cubicBezTo>
                <a:cubicBezTo>
                  <a:pt x="1398161" y="3388846"/>
                  <a:pt x="1278863" y="3509729"/>
                  <a:pt x="1131701" y="3509729"/>
                </a:cubicBezTo>
                <a:cubicBezTo>
                  <a:pt x="984539" y="3509729"/>
                  <a:pt x="865241" y="3388846"/>
                  <a:pt x="865241" y="3239729"/>
                </a:cubicBezTo>
                <a:cubicBezTo>
                  <a:pt x="865241" y="3109252"/>
                  <a:pt x="956578" y="3000391"/>
                  <a:pt x="1078000" y="2975215"/>
                </a:cubicBezTo>
                <a:lnTo>
                  <a:pt x="1131373" y="2969763"/>
                </a:lnTo>
                <a:lnTo>
                  <a:pt x="1045779" y="2961019"/>
                </a:lnTo>
                <a:cubicBezTo>
                  <a:pt x="851505" y="2920737"/>
                  <a:pt x="705365" y="2746560"/>
                  <a:pt x="705365" y="2537796"/>
                </a:cubicBezTo>
                <a:cubicBezTo>
                  <a:pt x="705365" y="2418503"/>
                  <a:pt x="753084" y="2310503"/>
                  <a:pt x="830236" y="2232326"/>
                </a:cubicBezTo>
                <a:lnTo>
                  <a:pt x="884654" y="2186830"/>
                </a:lnTo>
                <a:lnTo>
                  <a:pt x="830236" y="2141334"/>
                </a:lnTo>
                <a:lnTo>
                  <a:pt x="779018" y="2078434"/>
                </a:lnTo>
                <a:lnTo>
                  <a:pt x="727801" y="2141334"/>
                </a:lnTo>
                <a:cubicBezTo>
                  <a:pt x="669937" y="2199967"/>
                  <a:pt x="595518" y="2241824"/>
                  <a:pt x="512257" y="2259087"/>
                </a:cubicBezTo>
                <a:lnTo>
                  <a:pt x="426669" y="2267830"/>
                </a:lnTo>
                <a:lnTo>
                  <a:pt x="480037" y="2273282"/>
                </a:lnTo>
                <a:cubicBezTo>
                  <a:pt x="601458" y="2298458"/>
                  <a:pt x="692796" y="2407319"/>
                  <a:pt x="692796" y="2537796"/>
                </a:cubicBezTo>
                <a:cubicBezTo>
                  <a:pt x="692796" y="2686913"/>
                  <a:pt x="573498" y="2807796"/>
                  <a:pt x="426336" y="2807796"/>
                </a:cubicBezTo>
                <a:cubicBezTo>
                  <a:pt x="279174" y="2807796"/>
                  <a:pt x="159876" y="2686913"/>
                  <a:pt x="159876" y="2537796"/>
                </a:cubicBezTo>
                <a:cubicBezTo>
                  <a:pt x="159876" y="2407319"/>
                  <a:pt x="251213" y="2298458"/>
                  <a:pt x="372635" y="2273282"/>
                </a:cubicBezTo>
                <a:lnTo>
                  <a:pt x="426003" y="2267830"/>
                </a:lnTo>
                <a:lnTo>
                  <a:pt x="340414" y="2259087"/>
                </a:lnTo>
                <a:cubicBezTo>
                  <a:pt x="146140" y="2218805"/>
                  <a:pt x="0" y="2044628"/>
                  <a:pt x="0" y="1835864"/>
                </a:cubicBezTo>
                <a:cubicBezTo>
                  <a:pt x="0" y="1627101"/>
                  <a:pt x="146140" y="1452923"/>
                  <a:pt x="340414" y="1412641"/>
                </a:cubicBezTo>
                <a:lnTo>
                  <a:pt x="426003" y="1403898"/>
                </a:lnTo>
                <a:lnTo>
                  <a:pt x="372635" y="1398447"/>
                </a:lnTo>
                <a:cubicBezTo>
                  <a:pt x="251213" y="1373270"/>
                  <a:pt x="159876" y="1264409"/>
                  <a:pt x="159876" y="1133932"/>
                </a:cubicBezTo>
                <a:cubicBezTo>
                  <a:pt x="159876" y="984815"/>
                  <a:pt x="279174" y="863932"/>
                  <a:pt x="426336" y="863932"/>
                </a:cubicBezTo>
                <a:cubicBezTo>
                  <a:pt x="573498" y="863932"/>
                  <a:pt x="692796" y="984815"/>
                  <a:pt x="692796" y="1133932"/>
                </a:cubicBezTo>
                <a:cubicBezTo>
                  <a:pt x="692796" y="1264409"/>
                  <a:pt x="601458" y="1373270"/>
                  <a:pt x="480037" y="1398447"/>
                </a:cubicBezTo>
                <a:lnTo>
                  <a:pt x="426669" y="1403898"/>
                </a:lnTo>
                <a:lnTo>
                  <a:pt x="512257" y="1412641"/>
                </a:lnTo>
                <a:cubicBezTo>
                  <a:pt x="595518" y="1429905"/>
                  <a:pt x="669937" y="1471762"/>
                  <a:pt x="727801" y="1530394"/>
                </a:cubicBezTo>
                <a:lnTo>
                  <a:pt x="779018" y="1593295"/>
                </a:lnTo>
                <a:lnTo>
                  <a:pt x="830236" y="1530394"/>
                </a:lnTo>
                <a:lnTo>
                  <a:pt x="884654" y="1484898"/>
                </a:lnTo>
                <a:lnTo>
                  <a:pt x="830236" y="1439402"/>
                </a:lnTo>
                <a:cubicBezTo>
                  <a:pt x="753084" y="1361226"/>
                  <a:pt x="705365" y="1253226"/>
                  <a:pt x="705365" y="1133932"/>
                </a:cubicBezTo>
                <a:cubicBezTo>
                  <a:pt x="705365" y="925168"/>
                  <a:pt x="851505" y="750991"/>
                  <a:pt x="1045779" y="710709"/>
                </a:cubicBezTo>
                <a:lnTo>
                  <a:pt x="1131368" y="701966"/>
                </a:lnTo>
                <a:lnTo>
                  <a:pt x="1078000" y="696515"/>
                </a:lnTo>
                <a:cubicBezTo>
                  <a:pt x="956578" y="671338"/>
                  <a:pt x="865241" y="562477"/>
                  <a:pt x="865241" y="432000"/>
                </a:cubicBezTo>
                <a:cubicBezTo>
                  <a:pt x="865241" y="282883"/>
                  <a:pt x="984539" y="162000"/>
                  <a:pt x="1131701" y="162000"/>
                </a:cubicBezTo>
                <a:cubicBezTo>
                  <a:pt x="1278863" y="162000"/>
                  <a:pt x="1398161" y="282883"/>
                  <a:pt x="1398161" y="432000"/>
                </a:cubicBezTo>
                <a:cubicBezTo>
                  <a:pt x="1398161" y="562477"/>
                  <a:pt x="1306823" y="671338"/>
                  <a:pt x="1185402" y="696515"/>
                </a:cubicBezTo>
                <a:lnTo>
                  <a:pt x="1132034" y="701966"/>
                </a:lnTo>
                <a:lnTo>
                  <a:pt x="1217622" y="710709"/>
                </a:lnTo>
                <a:cubicBezTo>
                  <a:pt x="1300883" y="727973"/>
                  <a:pt x="1375302" y="769829"/>
                  <a:pt x="1433166" y="828462"/>
                </a:cubicBezTo>
                <a:lnTo>
                  <a:pt x="1482667" y="889255"/>
                </a:lnTo>
                <a:lnTo>
                  <a:pt x="1532168" y="828462"/>
                </a:lnTo>
                <a:lnTo>
                  <a:pt x="1586587" y="782966"/>
                </a:lnTo>
                <a:lnTo>
                  <a:pt x="1532168" y="737470"/>
                </a:lnTo>
                <a:cubicBezTo>
                  <a:pt x="1455016" y="659294"/>
                  <a:pt x="1407297" y="551294"/>
                  <a:pt x="1407297" y="432000"/>
                </a:cubicBezTo>
                <a:cubicBezTo>
                  <a:pt x="1407297" y="193413"/>
                  <a:pt x="1598174" y="0"/>
                  <a:pt x="1833633" y="0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8876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061701" y="-956642"/>
            <a:ext cx="5082299" cy="5082299"/>
          </a:xfrm>
          <a:custGeom>
            <a:avLst/>
            <a:gdLst/>
            <a:ahLst/>
            <a:cxnLst/>
            <a:rect l="l" t="t" r="r" b="b"/>
            <a:pathLst>
              <a:path w="3685457" h="3685458">
                <a:moveTo>
                  <a:pt x="3253458" y="3181459"/>
                </a:moveTo>
                <a:cubicBezTo>
                  <a:pt x="3293223" y="3181459"/>
                  <a:pt x="3325458" y="3213694"/>
                  <a:pt x="3325458" y="3253459"/>
                </a:cubicBezTo>
                <a:cubicBezTo>
                  <a:pt x="3325458" y="3293224"/>
                  <a:pt x="3293223" y="3325459"/>
                  <a:pt x="3253458" y="3325459"/>
                </a:cubicBezTo>
                <a:cubicBezTo>
                  <a:pt x="3213693" y="3325459"/>
                  <a:pt x="3181458" y="3293224"/>
                  <a:pt x="3181458" y="3253459"/>
                </a:cubicBezTo>
                <a:cubicBezTo>
                  <a:pt x="3181458" y="3213694"/>
                  <a:pt x="3213693" y="3181459"/>
                  <a:pt x="3253458" y="3181459"/>
                </a:cubicBezTo>
                <a:close/>
                <a:moveTo>
                  <a:pt x="2548094" y="3181459"/>
                </a:moveTo>
                <a:cubicBezTo>
                  <a:pt x="2587859" y="3181459"/>
                  <a:pt x="2620094" y="3213694"/>
                  <a:pt x="2620094" y="3253459"/>
                </a:cubicBezTo>
                <a:cubicBezTo>
                  <a:pt x="2620094" y="3293224"/>
                  <a:pt x="2587859" y="3325459"/>
                  <a:pt x="2548094" y="3325459"/>
                </a:cubicBezTo>
                <a:cubicBezTo>
                  <a:pt x="2508329" y="3325459"/>
                  <a:pt x="2476094" y="3293224"/>
                  <a:pt x="2476094" y="3253459"/>
                </a:cubicBezTo>
                <a:cubicBezTo>
                  <a:pt x="2476094" y="3213694"/>
                  <a:pt x="2508329" y="3181459"/>
                  <a:pt x="2548094" y="3181459"/>
                </a:cubicBezTo>
                <a:close/>
                <a:moveTo>
                  <a:pt x="1137364" y="3181459"/>
                </a:moveTo>
                <a:cubicBezTo>
                  <a:pt x="1177129" y="3181459"/>
                  <a:pt x="1209364" y="3213694"/>
                  <a:pt x="1209364" y="3253459"/>
                </a:cubicBezTo>
                <a:cubicBezTo>
                  <a:pt x="1209364" y="3293224"/>
                  <a:pt x="1177129" y="3325459"/>
                  <a:pt x="1137364" y="3325459"/>
                </a:cubicBezTo>
                <a:cubicBezTo>
                  <a:pt x="1097599" y="3325459"/>
                  <a:pt x="1065364" y="3293224"/>
                  <a:pt x="1065364" y="3253459"/>
                </a:cubicBezTo>
                <a:cubicBezTo>
                  <a:pt x="1065364" y="3213694"/>
                  <a:pt x="1097599" y="3181459"/>
                  <a:pt x="1137364" y="3181459"/>
                </a:cubicBezTo>
                <a:close/>
                <a:moveTo>
                  <a:pt x="431999" y="3181459"/>
                </a:moveTo>
                <a:cubicBezTo>
                  <a:pt x="471764" y="3181459"/>
                  <a:pt x="503999" y="3213694"/>
                  <a:pt x="503999" y="3253459"/>
                </a:cubicBezTo>
                <a:cubicBezTo>
                  <a:pt x="503999" y="3293224"/>
                  <a:pt x="471764" y="3325459"/>
                  <a:pt x="431999" y="3325459"/>
                </a:cubicBezTo>
                <a:cubicBezTo>
                  <a:pt x="392234" y="3325459"/>
                  <a:pt x="359999" y="3293224"/>
                  <a:pt x="359999" y="3253459"/>
                </a:cubicBezTo>
                <a:cubicBezTo>
                  <a:pt x="359999" y="3213694"/>
                  <a:pt x="392234" y="3181459"/>
                  <a:pt x="431999" y="3181459"/>
                </a:cubicBezTo>
                <a:close/>
                <a:moveTo>
                  <a:pt x="3253458" y="2476094"/>
                </a:moveTo>
                <a:cubicBezTo>
                  <a:pt x="3293223" y="2476094"/>
                  <a:pt x="3325458" y="2508329"/>
                  <a:pt x="3325458" y="2548094"/>
                </a:cubicBezTo>
                <a:cubicBezTo>
                  <a:pt x="3325458" y="2587859"/>
                  <a:pt x="3293223" y="2620094"/>
                  <a:pt x="3253458" y="2620094"/>
                </a:cubicBezTo>
                <a:cubicBezTo>
                  <a:pt x="3213693" y="2620094"/>
                  <a:pt x="3181458" y="2587859"/>
                  <a:pt x="3181458" y="2548094"/>
                </a:cubicBezTo>
                <a:cubicBezTo>
                  <a:pt x="3181458" y="2508329"/>
                  <a:pt x="3213693" y="2476094"/>
                  <a:pt x="3253458" y="2476094"/>
                </a:cubicBezTo>
                <a:close/>
                <a:moveTo>
                  <a:pt x="2548094" y="2476094"/>
                </a:moveTo>
                <a:cubicBezTo>
                  <a:pt x="2587859" y="2476094"/>
                  <a:pt x="2620094" y="2508329"/>
                  <a:pt x="2620094" y="2548094"/>
                </a:cubicBezTo>
                <a:cubicBezTo>
                  <a:pt x="2620094" y="2587859"/>
                  <a:pt x="2587859" y="2620094"/>
                  <a:pt x="2548094" y="2620094"/>
                </a:cubicBezTo>
                <a:cubicBezTo>
                  <a:pt x="2508329" y="2620094"/>
                  <a:pt x="2476094" y="2587859"/>
                  <a:pt x="2476094" y="2548094"/>
                </a:cubicBezTo>
                <a:cubicBezTo>
                  <a:pt x="2476094" y="2508329"/>
                  <a:pt x="2508329" y="2476094"/>
                  <a:pt x="2548094" y="2476094"/>
                </a:cubicBezTo>
                <a:close/>
                <a:moveTo>
                  <a:pt x="1137364" y="2476094"/>
                </a:moveTo>
                <a:cubicBezTo>
                  <a:pt x="1177129" y="2476094"/>
                  <a:pt x="1209364" y="2508329"/>
                  <a:pt x="1209364" y="2548094"/>
                </a:cubicBezTo>
                <a:cubicBezTo>
                  <a:pt x="1209364" y="2587859"/>
                  <a:pt x="1177129" y="2620094"/>
                  <a:pt x="1137364" y="2620094"/>
                </a:cubicBezTo>
                <a:cubicBezTo>
                  <a:pt x="1097599" y="2620094"/>
                  <a:pt x="1065364" y="2587859"/>
                  <a:pt x="1065364" y="2548094"/>
                </a:cubicBezTo>
                <a:cubicBezTo>
                  <a:pt x="1065364" y="2508329"/>
                  <a:pt x="1097599" y="2476094"/>
                  <a:pt x="1137364" y="2476094"/>
                </a:cubicBezTo>
                <a:close/>
                <a:moveTo>
                  <a:pt x="431999" y="2476094"/>
                </a:moveTo>
                <a:cubicBezTo>
                  <a:pt x="471764" y="2476094"/>
                  <a:pt x="503999" y="2508329"/>
                  <a:pt x="503999" y="2548094"/>
                </a:cubicBezTo>
                <a:cubicBezTo>
                  <a:pt x="503999" y="2587859"/>
                  <a:pt x="471764" y="2620094"/>
                  <a:pt x="431999" y="2620094"/>
                </a:cubicBezTo>
                <a:cubicBezTo>
                  <a:pt x="392234" y="2620094"/>
                  <a:pt x="359999" y="2587859"/>
                  <a:pt x="359999" y="2548094"/>
                </a:cubicBezTo>
                <a:cubicBezTo>
                  <a:pt x="359999" y="2508329"/>
                  <a:pt x="392234" y="2476094"/>
                  <a:pt x="431999" y="2476094"/>
                </a:cubicBezTo>
                <a:close/>
                <a:moveTo>
                  <a:pt x="3253458" y="1065364"/>
                </a:moveTo>
                <a:cubicBezTo>
                  <a:pt x="3293223" y="1065364"/>
                  <a:pt x="3325458" y="1097599"/>
                  <a:pt x="3325458" y="1137364"/>
                </a:cubicBezTo>
                <a:cubicBezTo>
                  <a:pt x="3325458" y="1177129"/>
                  <a:pt x="3293223" y="1209364"/>
                  <a:pt x="3253458" y="1209364"/>
                </a:cubicBezTo>
                <a:cubicBezTo>
                  <a:pt x="3213693" y="1209364"/>
                  <a:pt x="3181458" y="1177129"/>
                  <a:pt x="3181458" y="1137364"/>
                </a:cubicBezTo>
                <a:cubicBezTo>
                  <a:pt x="3181458" y="1097599"/>
                  <a:pt x="3213693" y="1065364"/>
                  <a:pt x="3253458" y="1065364"/>
                </a:cubicBezTo>
                <a:close/>
                <a:moveTo>
                  <a:pt x="2548094" y="1065364"/>
                </a:moveTo>
                <a:cubicBezTo>
                  <a:pt x="2587859" y="1065364"/>
                  <a:pt x="2620094" y="1097599"/>
                  <a:pt x="2620094" y="1137364"/>
                </a:cubicBezTo>
                <a:cubicBezTo>
                  <a:pt x="2620094" y="1177129"/>
                  <a:pt x="2587859" y="1209364"/>
                  <a:pt x="2548094" y="1209364"/>
                </a:cubicBezTo>
                <a:cubicBezTo>
                  <a:pt x="2508329" y="1209364"/>
                  <a:pt x="2476094" y="1177129"/>
                  <a:pt x="2476094" y="1137364"/>
                </a:cubicBezTo>
                <a:cubicBezTo>
                  <a:pt x="2476094" y="1097599"/>
                  <a:pt x="2508329" y="1065364"/>
                  <a:pt x="2548094" y="1065364"/>
                </a:cubicBezTo>
                <a:close/>
                <a:moveTo>
                  <a:pt x="1137364" y="1065364"/>
                </a:moveTo>
                <a:cubicBezTo>
                  <a:pt x="1177129" y="1065364"/>
                  <a:pt x="1209364" y="1097599"/>
                  <a:pt x="1209364" y="1137364"/>
                </a:cubicBezTo>
                <a:cubicBezTo>
                  <a:pt x="1209364" y="1177129"/>
                  <a:pt x="1177129" y="1209364"/>
                  <a:pt x="1137364" y="1209364"/>
                </a:cubicBezTo>
                <a:cubicBezTo>
                  <a:pt x="1097599" y="1209364"/>
                  <a:pt x="1065364" y="1177129"/>
                  <a:pt x="1065364" y="1137364"/>
                </a:cubicBezTo>
                <a:cubicBezTo>
                  <a:pt x="1065364" y="1097599"/>
                  <a:pt x="1097599" y="1065364"/>
                  <a:pt x="1137364" y="1065364"/>
                </a:cubicBezTo>
                <a:close/>
                <a:moveTo>
                  <a:pt x="431999" y="1065364"/>
                </a:moveTo>
                <a:cubicBezTo>
                  <a:pt x="471764" y="1065364"/>
                  <a:pt x="503999" y="1097599"/>
                  <a:pt x="503999" y="1137364"/>
                </a:cubicBezTo>
                <a:cubicBezTo>
                  <a:pt x="503999" y="1177129"/>
                  <a:pt x="471764" y="1209364"/>
                  <a:pt x="431999" y="1209364"/>
                </a:cubicBezTo>
                <a:cubicBezTo>
                  <a:pt x="392234" y="1209364"/>
                  <a:pt x="359999" y="1177129"/>
                  <a:pt x="359999" y="1137364"/>
                </a:cubicBezTo>
                <a:cubicBezTo>
                  <a:pt x="359999" y="1097599"/>
                  <a:pt x="392234" y="1065364"/>
                  <a:pt x="431999" y="1065364"/>
                </a:cubicBezTo>
                <a:close/>
                <a:moveTo>
                  <a:pt x="3253458" y="359999"/>
                </a:moveTo>
                <a:cubicBezTo>
                  <a:pt x="3293223" y="359999"/>
                  <a:pt x="3325458" y="392234"/>
                  <a:pt x="3325458" y="431999"/>
                </a:cubicBezTo>
                <a:cubicBezTo>
                  <a:pt x="3325458" y="471764"/>
                  <a:pt x="3293223" y="503999"/>
                  <a:pt x="3253458" y="503999"/>
                </a:cubicBezTo>
                <a:cubicBezTo>
                  <a:pt x="3213693" y="503999"/>
                  <a:pt x="3181458" y="471764"/>
                  <a:pt x="3181458" y="431999"/>
                </a:cubicBezTo>
                <a:cubicBezTo>
                  <a:pt x="3181458" y="392234"/>
                  <a:pt x="3213693" y="359999"/>
                  <a:pt x="3253458" y="359999"/>
                </a:cubicBezTo>
                <a:close/>
                <a:moveTo>
                  <a:pt x="2548094" y="359999"/>
                </a:moveTo>
                <a:cubicBezTo>
                  <a:pt x="2587859" y="359999"/>
                  <a:pt x="2620094" y="392234"/>
                  <a:pt x="2620094" y="431999"/>
                </a:cubicBezTo>
                <a:cubicBezTo>
                  <a:pt x="2620094" y="471764"/>
                  <a:pt x="2587859" y="503999"/>
                  <a:pt x="2548094" y="503999"/>
                </a:cubicBezTo>
                <a:cubicBezTo>
                  <a:pt x="2508329" y="503999"/>
                  <a:pt x="2476094" y="471764"/>
                  <a:pt x="2476094" y="431999"/>
                </a:cubicBezTo>
                <a:cubicBezTo>
                  <a:pt x="2476094" y="392234"/>
                  <a:pt x="2508329" y="359999"/>
                  <a:pt x="2548094" y="359999"/>
                </a:cubicBezTo>
                <a:close/>
                <a:moveTo>
                  <a:pt x="1137364" y="359999"/>
                </a:moveTo>
                <a:cubicBezTo>
                  <a:pt x="1177129" y="359999"/>
                  <a:pt x="1209364" y="392234"/>
                  <a:pt x="1209364" y="431999"/>
                </a:cubicBezTo>
                <a:cubicBezTo>
                  <a:pt x="1209364" y="471764"/>
                  <a:pt x="1177129" y="503999"/>
                  <a:pt x="1137364" y="503999"/>
                </a:cubicBezTo>
                <a:cubicBezTo>
                  <a:pt x="1097599" y="503999"/>
                  <a:pt x="1065364" y="471764"/>
                  <a:pt x="1065364" y="431999"/>
                </a:cubicBezTo>
                <a:cubicBezTo>
                  <a:pt x="1065364" y="392234"/>
                  <a:pt x="1097599" y="359999"/>
                  <a:pt x="1137364" y="359999"/>
                </a:cubicBezTo>
                <a:close/>
                <a:moveTo>
                  <a:pt x="431999" y="359999"/>
                </a:moveTo>
                <a:cubicBezTo>
                  <a:pt x="471764" y="359999"/>
                  <a:pt x="503999" y="392234"/>
                  <a:pt x="503999" y="431999"/>
                </a:cubicBezTo>
                <a:cubicBezTo>
                  <a:pt x="503999" y="471764"/>
                  <a:pt x="471764" y="503999"/>
                  <a:pt x="431999" y="503999"/>
                </a:cubicBezTo>
                <a:cubicBezTo>
                  <a:pt x="392234" y="503999"/>
                  <a:pt x="359999" y="471764"/>
                  <a:pt x="359999" y="431999"/>
                </a:cubicBezTo>
                <a:cubicBezTo>
                  <a:pt x="359999" y="392234"/>
                  <a:pt x="392234" y="359999"/>
                  <a:pt x="431999" y="359999"/>
                </a:cubicBezTo>
                <a:close/>
                <a:moveTo>
                  <a:pt x="1839296" y="0"/>
                </a:moveTo>
                <a:cubicBezTo>
                  <a:pt x="2077882" y="0"/>
                  <a:pt x="2271295" y="193413"/>
                  <a:pt x="2271295" y="431999"/>
                </a:cubicBezTo>
                <a:cubicBezTo>
                  <a:pt x="2271295" y="551292"/>
                  <a:pt x="2222942" y="659292"/>
                  <a:pt x="2144766" y="737468"/>
                </a:cubicBezTo>
                <a:lnTo>
                  <a:pt x="2087543" y="784682"/>
                </a:lnTo>
                <a:lnTo>
                  <a:pt x="2144766" y="831895"/>
                </a:lnTo>
                <a:cubicBezTo>
                  <a:pt x="2222942" y="910071"/>
                  <a:pt x="2271295" y="1018071"/>
                  <a:pt x="2271295" y="1137364"/>
                </a:cubicBezTo>
                <a:cubicBezTo>
                  <a:pt x="2271295" y="1256657"/>
                  <a:pt x="2222942" y="1364657"/>
                  <a:pt x="2144766" y="1442833"/>
                </a:cubicBezTo>
                <a:lnTo>
                  <a:pt x="2089259" y="1488630"/>
                </a:lnTo>
                <a:lnTo>
                  <a:pt x="2148199" y="1537260"/>
                </a:lnTo>
                <a:lnTo>
                  <a:pt x="2193996" y="1592767"/>
                </a:lnTo>
                <a:lnTo>
                  <a:pt x="2242625" y="1533829"/>
                </a:lnTo>
                <a:cubicBezTo>
                  <a:pt x="2320801" y="1455652"/>
                  <a:pt x="2428801" y="1407299"/>
                  <a:pt x="2548094" y="1407299"/>
                </a:cubicBezTo>
                <a:cubicBezTo>
                  <a:pt x="2667387" y="1407299"/>
                  <a:pt x="2775387" y="1455652"/>
                  <a:pt x="2853563" y="1533829"/>
                </a:cubicBezTo>
                <a:lnTo>
                  <a:pt x="2900776" y="1591051"/>
                </a:lnTo>
                <a:lnTo>
                  <a:pt x="2947989" y="1533829"/>
                </a:lnTo>
                <a:cubicBezTo>
                  <a:pt x="3026165" y="1455652"/>
                  <a:pt x="3134165" y="1407299"/>
                  <a:pt x="3253458" y="1407299"/>
                </a:cubicBezTo>
                <a:cubicBezTo>
                  <a:pt x="3492044" y="1407299"/>
                  <a:pt x="3685457" y="1600712"/>
                  <a:pt x="3685457" y="1839298"/>
                </a:cubicBezTo>
                <a:cubicBezTo>
                  <a:pt x="3685457" y="2077884"/>
                  <a:pt x="3492044" y="2271297"/>
                  <a:pt x="3253458" y="2271297"/>
                </a:cubicBezTo>
                <a:cubicBezTo>
                  <a:pt x="3134165" y="2271297"/>
                  <a:pt x="3026165" y="2222944"/>
                  <a:pt x="2947989" y="2144767"/>
                </a:cubicBezTo>
                <a:lnTo>
                  <a:pt x="2900776" y="2087545"/>
                </a:lnTo>
                <a:lnTo>
                  <a:pt x="2853563" y="2144767"/>
                </a:lnTo>
                <a:cubicBezTo>
                  <a:pt x="2775387" y="2222944"/>
                  <a:pt x="2667387" y="2271297"/>
                  <a:pt x="2548094" y="2271297"/>
                </a:cubicBezTo>
                <a:cubicBezTo>
                  <a:pt x="2428801" y="2271297"/>
                  <a:pt x="2320801" y="2222944"/>
                  <a:pt x="2242625" y="2144767"/>
                </a:cubicBezTo>
                <a:lnTo>
                  <a:pt x="2196827" y="2089260"/>
                </a:lnTo>
                <a:lnTo>
                  <a:pt x="2148199" y="2148198"/>
                </a:lnTo>
                <a:lnTo>
                  <a:pt x="2089259" y="2196828"/>
                </a:lnTo>
                <a:lnTo>
                  <a:pt x="2144766" y="2242625"/>
                </a:lnTo>
                <a:cubicBezTo>
                  <a:pt x="2222942" y="2320801"/>
                  <a:pt x="2271295" y="2428801"/>
                  <a:pt x="2271295" y="2548094"/>
                </a:cubicBezTo>
                <a:cubicBezTo>
                  <a:pt x="2271295" y="2667387"/>
                  <a:pt x="2222942" y="2775387"/>
                  <a:pt x="2144766" y="2853563"/>
                </a:cubicBezTo>
                <a:lnTo>
                  <a:pt x="2087543" y="2900777"/>
                </a:lnTo>
                <a:lnTo>
                  <a:pt x="2144766" y="2947990"/>
                </a:lnTo>
                <a:cubicBezTo>
                  <a:pt x="2222942" y="3026166"/>
                  <a:pt x="2271295" y="3134166"/>
                  <a:pt x="2271295" y="3253459"/>
                </a:cubicBezTo>
                <a:cubicBezTo>
                  <a:pt x="2271295" y="3492045"/>
                  <a:pt x="2077882" y="3685458"/>
                  <a:pt x="1839296" y="3685458"/>
                </a:cubicBezTo>
                <a:cubicBezTo>
                  <a:pt x="1600710" y="3685458"/>
                  <a:pt x="1407297" y="3492045"/>
                  <a:pt x="1407297" y="3253459"/>
                </a:cubicBezTo>
                <a:cubicBezTo>
                  <a:pt x="1407297" y="3134166"/>
                  <a:pt x="1455650" y="3026166"/>
                  <a:pt x="1533827" y="2947990"/>
                </a:cubicBezTo>
                <a:lnTo>
                  <a:pt x="1591050" y="2900777"/>
                </a:lnTo>
                <a:lnTo>
                  <a:pt x="1533827" y="2853563"/>
                </a:lnTo>
                <a:cubicBezTo>
                  <a:pt x="1455650" y="2775387"/>
                  <a:pt x="1407297" y="2667387"/>
                  <a:pt x="1407297" y="2548094"/>
                </a:cubicBezTo>
                <a:cubicBezTo>
                  <a:pt x="1407297" y="2428801"/>
                  <a:pt x="1455650" y="2320801"/>
                  <a:pt x="1533827" y="2242625"/>
                </a:cubicBezTo>
                <a:lnTo>
                  <a:pt x="1592766" y="2193995"/>
                </a:lnTo>
                <a:lnTo>
                  <a:pt x="1537260" y="2148198"/>
                </a:lnTo>
                <a:lnTo>
                  <a:pt x="1488631" y="2089260"/>
                </a:lnTo>
                <a:lnTo>
                  <a:pt x="1442833" y="2144767"/>
                </a:lnTo>
                <a:cubicBezTo>
                  <a:pt x="1364657" y="2222944"/>
                  <a:pt x="1256657" y="2271297"/>
                  <a:pt x="1137364" y="2271297"/>
                </a:cubicBezTo>
                <a:cubicBezTo>
                  <a:pt x="1018071" y="2271297"/>
                  <a:pt x="910071" y="2222944"/>
                  <a:pt x="831895" y="2144767"/>
                </a:cubicBezTo>
                <a:lnTo>
                  <a:pt x="784681" y="2087544"/>
                </a:lnTo>
                <a:lnTo>
                  <a:pt x="737468" y="2144767"/>
                </a:lnTo>
                <a:cubicBezTo>
                  <a:pt x="659292" y="2222944"/>
                  <a:pt x="551292" y="2271297"/>
                  <a:pt x="431999" y="2271297"/>
                </a:cubicBezTo>
                <a:cubicBezTo>
                  <a:pt x="193413" y="2271297"/>
                  <a:pt x="0" y="2077884"/>
                  <a:pt x="0" y="1839298"/>
                </a:cubicBezTo>
                <a:cubicBezTo>
                  <a:pt x="0" y="1600712"/>
                  <a:pt x="193413" y="1407299"/>
                  <a:pt x="431999" y="1407299"/>
                </a:cubicBezTo>
                <a:cubicBezTo>
                  <a:pt x="551292" y="1407299"/>
                  <a:pt x="659292" y="1455652"/>
                  <a:pt x="737468" y="1533829"/>
                </a:cubicBezTo>
                <a:lnTo>
                  <a:pt x="784681" y="1591052"/>
                </a:lnTo>
                <a:lnTo>
                  <a:pt x="831895" y="1533829"/>
                </a:lnTo>
                <a:cubicBezTo>
                  <a:pt x="910071" y="1455652"/>
                  <a:pt x="1018071" y="1407299"/>
                  <a:pt x="1137364" y="1407299"/>
                </a:cubicBezTo>
                <a:cubicBezTo>
                  <a:pt x="1256657" y="1407299"/>
                  <a:pt x="1364657" y="1455652"/>
                  <a:pt x="1442833" y="1533829"/>
                </a:cubicBezTo>
                <a:lnTo>
                  <a:pt x="1491462" y="1592767"/>
                </a:lnTo>
                <a:lnTo>
                  <a:pt x="1537260" y="1537260"/>
                </a:lnTo>
                <a:lnTo>
                  <a:pt x="1592766" y="1491463"/>
                </a:lnTo>
                <a:lnTo>
                  <a:pt x="1533827" y="1442833"/>
                </a:lnTo>
                <a:cubicBezTo>
                  <a:pt x="1455650" y="1364657"/>
                  <a:pt x="1407297" y="1256657"/>
                  <a:pt x="1407297" y="1137364"/>
                </a:cubicBezTo>
                <a:cubicBezTo>
                  <a:pt x="1407297" y="1018071"/>
                  <a:pt x="1455650" y="910071"/>
                  <a:pt x="1533827" y="831895"/>
                </a:cubicBezTo>
                <a:lnTo>
                  <a:pt x="1591050" y="784682"/>
                </a:lnTo>
                <a:lnTo>
                  <a:pt x="1533827" y="737468"/>
                </a:lnTo>
                <a:cubicBezTo>
                  <a:pt x="1455650" y="659292"/>
                  <a:pt x="1407297" y="551292"/>
                  <a:pt x="1407297" y="431999"/>
                </a:cubicBezTo>
                <a:cubicBezTo>
                  <a:pt x="1407297" y="193413"/>
                  <a:pt x="1600710" y="0"/>
                  <a:pt x="1839296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462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118107" y="-884634"/>
            <a:ext cx="5025893" cy="5025893"/>
          </a:xfrm>
          <a:custGeom>
            <a:avLst/>
            <a:gdLst/>
            <a:ahLst/>
            <a:cxnLst/>
            <a:rect l="l" t="t" r="r" b="b"/>
            <a:pathLst>
              <a:path w="3685459" h="3678595">
                <a:moveTo>
                  <a:pt x="3253459" y="3083279"/>
                </a:moveTo>
                <a:cubicBezTo>
                  <a:pt x="3343656" y="3083279"/>
                  <a:pt x="3416775" y="3156398"/>
                  <a:pt x="3416775" y="3246595"/>
                </a:cubicBezTo>
                <a:cubicBezTo>
                  <a:pt x="3416775" y="3336792"/>
                  <a:pt x="3343656" y="3409911"/>
                  <a:pt x="3253459" y="3409911"/>
                </a:cubicBezTo>
                <a:cubicBezTo>
                  <a:pt x="3163262" y="3409911"/>
                  <a:pt x="3090143" y="3336792"/>
                  <a:pt x="3090143" y="3246595"/>
                </a:cubicBezTo>
                <a:cubicBezTo>
                  <a:pt x="3090143" y="3156398"/>
                  <a:pt x="3163262" y="3083279"/>
                  <a:pt x="3253459" y="3083279"/>
                </a:cubicBezTo>
                <a:close/>
                <a:moveTo>
                  <a:pt x="432000" y="3083279"/>
                </a:moveTo>
                <a:cubicBezTo>
                  <a:pt x="522197" y="3083279"/>
                  <a:pt x="595316" y="3156398"/>
                  <a:pt x="595316" y="3246595"/>
                </a:cubicBezTo>
                <a:cubicBezTo>
                  <a:pt x="595316" y="3336792"/>
                  <a:pt x="522197" y="3409911"/>
                  <a:pt x="432000" y="3409911"/>
                </a:cubicBezTo>
                <a:cubicBezTo>
                  <a:pt x="341803" y="3409911"/>
                  <a:pt x="268684" y="3336792"/>
                  <a:pt x="268684" y="3246595"/>
                </a:cubicBezTo>
                <a:cubicBezTo>
                  <a:pt x="268684" y="3156398"/>
                  <a:pt x="341803" y="3083279"/>
                  <a:pt x="432000" y="3083279"/>
                </a:cubicBezTo>
                <a:close/>
                <a:moveTo>
                  <a:pt x="3253459" y="268684"/>
                </a:moveTo>
                <a:cubicBezTo>
                  <a:pt x="3343656" y="268684"/>
                  <a:pt x="3416775" y="341803"/>
                  <a:pt x="3416775" y="432000"/>
                </a:cubicBezTo>
                <a:cubicBezTo>
                  <a:pt x="3416775" y="522197"/>
                  <a:pt x="3343656" y="595316"/>
                  <a:pt x="3253459" y="595316"/>
                </a:cubicBezTo>
                <a:cubicBezTo>
                  <a:pt x="3163262" y="595316"/>
                  <a:pt x="3090143" y="522197"/>
                  <a:pt x="3090143" y="432000"/>
                </a:cubicBezTo>
                <a:cubicBezTo>
                  <a:pt x="3090143" y="341803"/>
                  <a:pt x="3163262" y="268684"/>
                  <a:pt x="3253459" y="268684"/>
                </a:cubicBezTo>
                <a:close/>
                <a:moveTo>
                  <a:pt x="432000" y="268684"/>
                </a:moveTo>
                <a:cubicBezTo>
                  <a:pt x="522197" y="268684"/>
                  <a:pt x="595316" y="341803"/>
                  <a:pt x="595316" y="432000"/>
                </a:cubicBezTo>
                <a:cubicBezTo>
                  <a:pt x="595316" y="522197"/>
                  <a:pt x="522197" y="595316"/>
                  <a:pt x="432000" y="595316"/>
                </a:cubicBezTo>
                <a:cubicBezTo>
                  <a:pt x="341803" y="595316"/>
                  <a:pt x="268684" y="522197"/>
                  <a:pt x="268684" y="432000"/>
                </a:cubicBezTo>
                <a:cubicBezTo>
                  <a:pt x="268684" y="341803"/>
                  <a:pt x="341803" y="268684"/>
                  <a:pt x="432000" y="268684"/>
                </a:cubicBezTo>
                <a:close/>
                <a:moveTo>
                  <a:pt x="1839298" y="0"/>
                </a:moveTo>
                <a:cubicBezTo>
                  <a:pt x="2077885" y="0"/>
                  <a:pt x="2271298" y="193413"/>
                  <a:pt x="2271298" y="432000"/>
                </a:cubicBezTo>
                <a:cubicBezTo>
                  <a:pt x="2271298" y="461823"/>
                  <a:pt x="2268276" y="490941"/>
                  <a:pt x="2262522" y="519063"/>
                </a:cubicBezTo>
                <a:lnTo>
                  <a:pt x="2248543" y="564094"/>
                </a:lnTo>
                <a:lnTo>
                  <a:pt x="2293016" y="539955"/>
                </a:lnTo>
                <a:lnTo>
                  <a:pt x="2314245" y="533366"/>
                </a:lnTo>
                <a:lnTo>
                  <a:pt x="2312467" y="530090"/>
                </a:lnTo>
                <a:cubicBezTo>
                  <a:pt x="2299715" y="499941"/>
                  <a:pt x="2292663" y="466794"/>
                  <a:pt x="2292663" y="432000"/>
                </a:cubicBezTo>
                <a:cubicBezTo>
                  <a:pt x="2292663" y="292824"/>
                  <a:pt x="2405487" y="180000"/>
                  <a:pt x="2544663" y="180000"/>
                </a:cubicBezTo>
                <a:cubicBezTo>
                  <a:pt x="2683839" y="180000"/>
                  <a:pt x="2796663" y="292824"/>
                  <a:pt x="2796663" y="432000"/>
                </a:cubicBezTo>
                <a:cubicBezTo>
                  <a:pt x="2796663" y="466794"/>
                  <a:pt x="2789612" y="499941"/>
                  <a:pt x="2776860" y="530090"/>
                </a:cubicBezTo>
                <a:lnTo>
                  <a:pt x="2775082" y="533366"/>
                </a:lnTo>
                <a:lnTo>
                  <a:pt x="2796310" y="539955"/>
                </a:lnTo>
                <a:cubicBezTo>
                  <a:pt x="2941334" y="601295"/>
                  <a:pt x="3059317" y="714048"/>
                  <a:pt x="3127411" y="855365"/>
                </a:cubicBezTo>
                <a:lnTo>
                  <a:pt x="3147945" y="907482"/>
                </a:lnTo>
                <a:lnTo>
                  <a:pt x="3155369" y="903452"/>
                </a:lnTo>
                <a:cubicBezTo>
                  <a:pt x="3185518" y="890701"/>
                  <a:pt x="3218665" y="883649"/>
                  <a:pt x="3253459" y="883649"/>
                </a:cubicBezTo>
                <a:cubicBezTo>
                  <a:pt x="3392635" y="883649"/>
                  <a:pt x="3505459" y="996473"/>
                  <a:pt x="3505459" y="1135649"/>
                </a:cubicBezTo>
                <a:cubicBezTo>
                  <a:pt x="3505459" y="1274825"/>
                  <a:pt x="3392635" y="1387649"/>
                  <a:pt x="3253459" y="1387649"/>
                </a:cubicBezTo>
                <a:cubicBezTo>
                  <a:pt x="3218665" y="1387649"/>
                  <a:pt x="3185518" y="1380598"/>
                  <a:pt x="3155369" y="1367846"/>
                </a:cubicBezTo>
                <a:lnTo>
                  <a:pt x="3147689" y="1363677"/>
                </a:lnTo>
                <a:lnTo>
                  <a:pt x="3140357" y="1387296"/>
                </a:lnTo>
                <a:lnTo>
                  <a:pt x="3116295" y="1431627"/>
                </a:lnTo>
                <a:lnTo>
                  <a:pt x="3166396" y="1416075"/>
                </a:lnTo>
                <a:cubicBezTo>
                  <a:pt x="3194518" y="1410320"/>
                  <a:pt x="3223636" y="1407298"/>
                  <a:pt x="3253459" y="1407298"/>
                </a:cubicBezTo>
                <a:cubicBezTo>
                  <a:pt x="3492046" y="1407298"/>
                  <a:pt x="3685459" y="1600711"/>
                  <a:pt x="3685459" y="1839298"/>
                </a:cubicBezTo>
                <a:cubicBezTo>
                  <a:pt x="3685459" y="2077885"/>
                  <a:pt x="3492046" y="2271298"/>
                  <a:pt x="3253459" y="2271298"/>
                </a:cubicBezTo>
                <a:cubicBezTo>
                  <a:pt x="3223636" y="2271298"/>
                  <a:pt x="3194518" y="2268276"/>
                  <a:pt x="3166396" y="2262521"/>
                </a:cubicBezTo>
                <a:lnTo>
                  <a:pt x="3111814" y="2245578"/>
                </a:lnTo>
                <a:lnTo>
                  <a:pt x="3140357" y="2298164"/>
                </a:lnTo>
                <a:lnTo>
                  <a:pt x="3147689" y="2321783"/>
                </a:lnTo>
                <a:lnTo>
                  <a:pt x="3155369" y="2317614"/>
                </a:lnTo>
                <a:cubicBezTo>
                  <a:pt x="3185518" y="2304863"/>
                  <a:pt x="3218665" y="2297811"/>
                  <a:pt x="3253459" y="2297811"/>
                </a:cubicBezTo>
                <a:cubicBezTo>
                  <a:pt x="3392635" y="2297811"/>
                  <a:pt x="3505459" y="2410635"/>
                  <a:pt x="3505459" y="2549811"/>
                </a:cubicBezTo>
                <a:cubicBezTo>
                  <a:pt x="3505459" y="2688987"/>
                  <a:pt x="3392635" y="2801811"/>
                  <a:pt x="3253459" y="2801811"/>
                </a:cubicBezTo>
                <a:cubicBezTo>
                  <a:pt x="3218665" y="2801811"/>
                  <a:pt x="3185518" y="2794760"/>
                  <a:pt x="3155369" y="2782008"/>
                </a:cubicBezTo>
                <a:lnTo>
                  <a:pt x="3147689" y="2777839"/>
                </a:lnTo>
                <a:lnTo>
                  <a:pt x="3140357" y="2801458"/>
                </a:lnTo>
                <a:cubicBezTo>
                  <a:pt x="3079017" y="2946482"/>
                  <a:pt x="2966264" y="3064465"/>
                  <a:pt x="2824947" y="3132558"/>
                </a:cubicBezTo>
                <a:lnTo>
                  <a:pt x="2777690" y="3151178"/>
                </a:lnTo>
                <a:lnTo>
                  <a:pt x="2791543" y="3195808"/>
                </a:lnTo>
                <a:cubicBezTo>
                  <a:pt x="2794900" y="3212213"/>
                  <a:pt x="2796663" y="3229198"/>
                  <a:pt x="2796663" y="3246595"/>
                </a:cubicBezTo>
                <a:cubicBezTo>
                  <a:pt x="2796663" y="3385771"/>
                  <a:pt x="2683839" y="3498595"/>
                  <a:pt x="2544663" y="3498595"/>
                </a:cubicBezTo>
                <a:cubicBezTo>
                  <a:pt x="2405487" y="3498595"/>
                  <a:pt x="2292663" y="3385771"/>
                  <a:pt x="2292663" y="3246595"/>
                </a:cubicBezTo>
                <a:cubicBezTo>
                  <a:pt x="2292663" y="3229198"/>
                  <a:pt x="2294426" y="3212213"/>
                  <a:pt x="2297783" y="3195808"/>
                </a:cubicBezTo>
                <a:lnTo>
                  <a:pt x="2311607" y="3151276"/>
                </a:lnTo>
                <a:lnTo>
                  <a:pt x="2293016" y="3145505"/>
                </a:lnTo>
                <a:lnTo>
                  <a:pt x="2251106" y="3122757"/>
                </a:lnTo>
                <a:lnTo>
                  <a:pt x="2262522" y="3159532"/>
                </a:lnTo>
                <a:cubicBezTo>
                  <a:pt x="2268276" y="3187654"/>
                  <a:pt x="2271298" y="3216772"/>
                  <a:pt x="2271298" y="3246595"/>
                </a:cubicBezTo>
                <a:cubicBezTo>
                  <a:pt x="2271298" y="3485182"/>
                  <a:pt x="2077885" y="3678595"/>
                  <a:pt x="1839298" y="3678595"/>
                </a:cubicBezTo>
                <a:cubicBezTo>
                  <a:pt x="1600711" y="3678595"/>
                  <a:pt x="1407298" y="3485182"/>
                  <a:pt x="1407298" y="3246595"/>
                </a:cubicBezTo>
                <a:cubicBezTo>
                  <a:pt x="1407298" y="3216772"/>
                  <a:pt x="1410320" y="3187654"/>
                  <a:pt x="1416075" y="3159532"/>
                </a:cubicBezTo>
                <a:lnTo>
                  <a:pt x="1426795" y="3124997"/>
                </a:lnTo>
                <a:lnTo>
                  <a:pt x="1389012" y="3145505"/>
                </a:lnTo>
                <a:lnTo>
                  <a:pt x="1370422" y="3151276"/>
                </a:lnTo>
                <a:lnTo>
                  <a:pt x="1384245" y="3195808"/>
                </a:lnTo>
                <a:cubicBezTo>
                  <a:pt x="1387602" y="3212213"/>
                  <a:pt x="1389365" y="3229198"/>
                  <a:pt x="1389365" y="3246595"/>
                </a:cubicBezTo>
                <a:cubicBezTo>
                  <a:pt x="1389365" y="3385771"/>
                  <a:pt x="1276541" y="3498595"/>
                  <a:pt x="1137365" y="3498595"/>
                </a:cubicBezTo>
                <a:cubicBezTo>
                  <a:pt x="998189" y="3498595"/>
                  <a:pt x="885365" y="3385771"/>
                  <a:pt x="885365" y="3246595"/>
                </a:cubicBezTo>
                <a:cubicBezTo>
                  <a:pt x="885365" y="3229198"/>
                  <a:pt x="887128" y="3212213"/>
                  <a:pt x="890485" y="3195808"/>
                </a:cubicBezTo>
                <a:lnTo>
                  <a:pt x="904339" y="3151178"/>
                </a:lnTo>
                <a:lnTo>
                  <a:pt x="857081" y="3132558"/>
                </a:lnTo>
                <a:cubicBezTo>
                  <a:pt x="715764" y="3064465"/>
                  <a:pt x="603011" y="2946482"/>
                  <a:pt x="541671" y="2801458"/>
                </a:cubicBezTo>
                <a:lnTo>
                  <a:pt x="534834" y="2779433"/>
                </a:lnTo>
                <a:lnTo>
                  <a:pt x="530090" y="2782008"/>
                </a:lnTo>
                <a:cubicBezTo>
                  <a:pt x="499941" y="2794760"/>
                  <a:pt x="466794" y="2801811"/>
                  <a:pt x="432000" y="2801811"/>
                </a:cubicBezTo>
                <a:cubicBezTo>
                  <a:pt x="292824" y="2801811"/>
                  <a:pt x="180000" y="2688987"/>
                  <a:pt x="180000" y="2549811"/>
                </a:cubicBezTo>
                <a:cubicBezTo>
                  <a:pt x="180000" y="2410635"/>
                  <a:pt x="292824" y="2297811"/>
                  <a:pt x="432000" y="2297811"/>
                </a:cubicBezTo>
                <a:cubicBezTo>
                  <a:pt x="466794" y="2297811"/>
                  <a:pt x="499941" y="2304863"/>
                  <a:pt x="530090" y="2317614"/>
                </a:cubicBezTo>
                <a:lnTo>
                  <a:pt x="534834" y="2320190"/>
                </a:lnTo>
                <a:lnTo>
                  <a:pt x="541671" y="2298164"/>
                </a:lnTo>
                <a:lnTo>
                  <a:pt x="569518" y="2246859"/>
                </a:lnTo>
                <a:lnTo>
                  <a:pt x="519063" y="2262521"/>
                </a:lnTo>
                <a:cubicBezTo>
                  <a:pt x="490941" y="2268276"/>
                  <a:pt x="461823" y="2271298"/>
                  <a:pt x="432000" y="2271298"/>
                </a:cubicBezTo>
                <a:cubicBezTo>
                  <a:pt x="193413" y="2271298"/>
                  <a:pt x="0" y="2077885"/>
                  <a:pt x="0" y="1839298"/>
                </a:cubicBezTo>
                <a:cubicBezTo>
                  <a:pt x="0" y="1600711"/>
                  <a:pt x="193413" y="1407298"/>
                  <a:pt x="432000" y="1407298"/>
                </a:cubicBezTo>
                <a:cubicBezTo>
                  <a:pt x="461823" y="1407298"/>
                  <a:pt x="490941" y="1410320"/>
                  <a:pt x="519063" y="1416075"/>
                </a:cubicBezTo>
                <a:lnTo>
                  <a:pt x="565038" y="1430346"/>
                </a:lnTo>
                <a:lnTo>
                  <a:pt x="541671" y="1387296"/>
                </a:lnTo>
                <a:lnTo>
                  <a:pt x="534834" y="1365271"/>
                </a:lnTo>
                <a:lnTo>
                  <a:pt x="530090" y="1367846"/>
                </a:lnTo>
                <a:cubicBezTo>
                  <a:pt x="499941" y="1380598"/>
                  <a:pt x="466794" y="1387649"/>
                  <a:pt x="432000" y="1387649"/>
                </a:cubicBezTo>
                <a:cubicBezTo>
                  <a:pt x="292824" y="1387649"/>
                  <a:pt x="180000" y="1274825"/>
                  <a:pt x="180000" y="1135649"/>
                </a:cubicBezTo>
                <a:cubicBezTo>
                  <a:pt x="180000" y="996473"/>
                  <a:pt x="292824" y="883649"/>
                  <a:pt x="432000" y="883649"/>
                </a:cubicBezTo>
                <a:cubicBezTo>
                  <a:pt x="466794" y="883649"/>
                  <a:pt x="499941" y="890701"/>
                  <a:pt x="530090" y="903452"/>
                </a:cubicBezTo>
                <a:lnTo>
                  <a:pt x="534834" y="906027"/>
                </a:lnTo>
                <a:lnTo>
                  <a:pt x="541671" y="884002"/>
                </a:lnTo>
                <a:cubicBezTo>
                  <a:pt x="603011" y="738978"/>
                  <a:pt x="715764" y="620995"/>
                  <a:pt x="857081" y="552902"/>
                </a:cubicBezTo>
                <a:lnTo>
                  <a:pt x="906896" y="533274"/>
                </a:lnTo>
                <a:lnTo>
                  <a:pt x="905168" y="530090"/>
                </a:lnTo>
                <a:cubicBezTo>
                  <a:pt x="892416" y="499941"/>
                  <a:pt x="885365" y="466794"/>
                  <a:pt x="885365" y="432000"/>
                </a:cubicBezTo>
                <a:cubicBezTo>
                  <a:pt x="885365" y="292824"/>
                  <a:pt x="998189" y="180000"/>
                  <a:pt x="1137365" y="180000"/>
                </a:cubicBezTo>
                <a:cubicBezTo>
                  <a:pt x="1276541" y="180000"/>
                  <a:pt x="1389365" y="292824"/>
                  <a:pt x="1389365" y="432000"/>
                </a:cubicBezTo>
                <a:cubicBezTo>
                  <a:pt x="1389365" y="466794"/>
                  <a:pt x="1382313" y="499941"/>
                  <a:pt x="1369561" y="530090"/>
                </a:cubicBezTo>
                <a:lnTo>
                  <a:pt x="1367784" y="533366"/>
                </a:lnTo>
                <a:lnTo>
                  <a:pt x="1389012" y="539955"/>
                </a:lnTo>
                <a:lnTo>
                  <a:pt x="1429358" y="561854"/>
                </a:lnTo>
                <a:lnTo>
                  <a:pt x="1416075" y="519063"/>
                </a:lnTo>
                <a:cubicBezTo>
                  <a:pt x="1410320" y="490941"/>
                  <a:pt x="1407298" y="461823"/>
                  <a:pt x="1407298" y="432000"/>
                </a:cubicBezTo>
                <a:cubicBezTo>
                  <a:pt x="1407298" y="193413"/>
                  <a:pt x="1600711" y="0"/>
                  <a:pt x="1839298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180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851920" y="-1244674"/>
            <a:ext cx="5346322" cy="5346322"/>
          </a:xfrm>
          <a:custGeom>
            <a:avLst/>
            <a:gdLst/>
            <a:ahLst/>
            <a:cxnLst/>
            <a:rect l="l" t="t" r="r" b="b"/>
            <a:pathLst>
              <a:path w="3678595" h="3678595">
                <a:moveTo>
                  <a:pt x="2542946" y="3156594"/>
                </a:moveTo>
                <a:cubicBezTo>
                  <a:pt x="2592652" y="3156594"/>
                  <a:pt x="2632946" y="3196888"/>
                  <a:pt x="2632946" y="3246594"/>
                </a:cubicBezTo>
                <a:cubicBezTo>
                  <a:pt x="2632946" y="3296300"/>
                  <a:pt x="2592652" y="3336594"/>
                  <a:pt x="2542946" y="3336594"/>
                </a:cubicBezTo>
                <a:cubicBezTo>
                  <a:pt x="2493240" y="3336594"/>
                  <a:pt x="2452946" y="3296300"/>
                  <a:pt x="2452946" y="3246594"/>
                </a:cubicBezTo>
                <a:cubicBezTo>
                  <a:pt x="2452946" y="3196888"/>
                  <a:pt x="2493240" y="3156594"/>
                  <a:pt x="2542946" y="3156594"/>
                </a:cubicBezTo>
                <a:close/>
                <a:moveTo>
                  <a:pt x="1135648" y="3156594"/>
                </a:moveTo>
                <a:cubicBezTo>
                  <a:pt x="1185354" y="3156594"/>
                  <a:pt x="1225648" y="3196888"/>
                  <a:pt x="1225648" y="3246594"/>
                </a:cubicBezTo>
                <a:cubicBezTo>
                  <a:pt x="1225648" y="3296300"/>
                  <a:pt x="1185354" y="3336594"/>
                  <a:pt x="1135648" y="3336594"/>
                </a:cubicBezTo>
                <a:cubicBezTo>
                  <a:pt x="1085942" y="3336594"/>
                  <a:pt x="1045648" y="3296300"/>
                  <a:pt x="1045648" y="3246594"/>
                </a:cubicBezTo>
                <a:cubicBezTo>
                  <a:pt x="1045648" y="3196888"/>
                  <a:pt x="1085942" y="3156594"/>
                  <a:pt x="1135648" y="3156594"/>
                </a:cubicBezTo>
                <a:close/>
                <a:moveTo>
                  <a:pt x="3246594" y="3079758"/>
                </a:moveTo>
                <a:cubicBezTo>
                  <a:pt x="3338735" y="3079758"/>
                  <a:pt x="3413430" y="3154453"/>
                  <a:pt x="3413430" y="3246594"/>
                </a:cubicBezTo>
                <a:cubicBezTo>
                  <a:pt x="3413430" y="3338735"/>
                  <a:pt x="3338735" y="3413430"/>
                  <a:pt x="3246594" y="3413430"/>
                </a:cubicBezTo>
                <a:cubicBezTo>
                  <a:pt x="3154453" y="3413430"/>
                  <a:pt x="3079758" y="3338735"/>
                  <a:pt x="3079758" y="3246594"/>
                </a:cubicBezTo>
                <a:cubicBezTo>
                  <a:pt x="3079758" y="3154453"/>
                  <a:pt x="3154453" y="3079758"/>
                  <a:pt x="3246594" y="3079758"/>
                </a:cubicBezTo>
                <a:close/>
                <a:moveTo>
                  <a:pt x="431999" y="3079758"/>
                </a:moveTo>
                <a:cubicBezTo>
                  <a:pt x="524140" y="3079758"/>
                  <a:pt x="598835" y="3154453"/>
                  <a:pt x="598835" y="3246594"/>
                </a:cubicBezTo>
                <a:cubicBezTo>
                  <a:pt x="598835" y="3338735"/>
                  <a:pt x="524140" y="3413430"/>
                  <a:pt x="431999" y="3413430"/>
                </a:cubicBezTo>
                <a:cubicBezTo>
                  <a:pt x="339858" y="3413430"/>
                  <a:pt x="265163" y="3338735"/>
                  <a:pt x="265163" y="3246594"/>
                </a:cubicBezTo>
                <a:cubicBezTo>
                  <a:pt x="265163" y="3154453"/>
                  <a:pt x="339858" y="3079758"/>
                  <a:pt x="431999" y="3079758"/>
                </a:cubicBezTo>
                <a:close/>
                <a:moveTo>
                  <a:pt x="3246594" y="2452946"/>
                </a:moveTo>
                <a:cubicBezTo>
                  <a:pt x="3296300" y="2452946"/>
                  <a:pt x="3336594" y="2493240"/>
                  <a:pt x="3336594" y="2542946"/>
                </a:cubicBezTo>
                <a:cubicBezTo>
                  <a:pt x="3336594" y="2592652"/>
                  <a:pt x="3296300" y="2632946"/>
                  <a:pt x="3246594" y="2632946"/>
                </a:cubicBezTo>
                <a:cubicBezTo>
                  <a:pt x="3196888" y="2632946"/>
                  <a:pt x="3156594" y="2592652"/>
                  <a:pt x="3156594" y="2542946"/>
                </a:cubicBezTo>
                <a:cubicBezTo>
                  <a:pt x="3156594" y="2493240"/>
                  <a:pt x="3196888" y="2452946"/>
                  <a:pt x="3246594" y="2452946"/>
                </a:cubicBezTo>
                <a:close/>
                <a:moveTo>
                  <a:pt x="431999" y="2452946"/>
                </a:moveTo>
                <a:cubicBezTo>
                  <a:pt x="481705" y="2452946"/>
                  <a:pt x="521999" y="2493240"/>
                  <a:pt x="521999" y="2542946"/>
                </a:cubicBezTo>
                <a:cubicBezTo>
                  <a:pt x="521999" y="2592652"/>
                  <a:pt x="481705" y="2632946"/>
                  <a:pt x="431999" y="2632946"/>
                </a:cubicBezTo>
                <a:cubicBezTo>
                  <a:pt x="382293" y="2632946"/>
                  <a:pt x="341999" y="2592652"/>
                  <a:pt x="341999" y="2542946"/>
                </a:cubicBezTo>
                <a:cubicBezTo>
                  <a:pt x="341999" y="2493240"/>
                  <a:pt x="382293" y="2452946"/>
                  <a:pt x="431999" y="2452946"/>
                </a:cubicBezTo>
                <a:close/>
                <a:moveTo>
                  <a:pt x="2191123" y="2088586"/>
                </a:moveTo>
                <a:lnTo>
                  <a:pt x="2144768" y="2144768"/>
                </a:lnTo>
                <a:lnTo>
                  <a:pt x="2088586" y="2191123"/>
                </a:lnTo>
                <a:lnTo>
                  <a:pt x="2144767" y="2237477"/>
                </a:lnTo>
                <a:cubicBezTo>
                  <a:pt x="2183856" y="2276565"/>
                  <a:pt x="2215488" y="2323110"/>
                  <a:pt x="2237349" y="2374793"/>
                </a:cubicBezTo>
                <a:lnTo>
                  <a:pt x="2239074" y="2380351"/>
                </a:lnTo>
                <a:lnTo>
                  <a:pt x="2255880" y="2349388"/>
                </a:lnTo>
                <a:cubicBezTo>
                  <a:pt x="2280765" y="2312554"/>
                  <a:pt x="2312553" y="2280766"/>
                  <a:pt x="2349388" y="2255881"/>
                </a:cubicBezTo>
                <a:lnTo>
                  <a:pt x="2380351" y="2239075"/>
                </a:lnTo>
                <a:lnTo>
                  <a:pt x="2374793" y="2237349"/>
                </a:lnTo>
                <a:cubicBezTo>
                  <a:pt x="2323110" y="2215489"/>
                  <a:pt x="2276565" y="2183857"/>
                  <a:pt x="2237477" y="2144768"/>
                </a:cubicBezTo>
                <a:close/>
                <a:moveTo>
                  <a:pt x="1487474" y="2088586"/>
                </a:moveTo>
                <a:lnTo>
                  <a:pt x="1441119" y="2144768"/>
                </a:lnTo>
                <a:cubicBezTo>
                  <a:pt x="1402031" y="2183857"/>
                  <a:pt x="1355487" y="2215489"/>
                  <a:pt x="1303803" y="2237349"/>
                </a:cubicBezTo>
                <a:lnTo>
                  <a:pt x="1298244" y="2239075"/>
                </a:lnTo>
                <a:lnTo>
                  <a:pt x="1329206" y="2255881"/>
                </a:lnTo>
                <a:cubicBezTo>
                  <a:pt x="1366041" y="2280766"/>
                  <a:pt x="1397829" y="2312554"/>
                  <a:pt x="1422714" y="2349388"/>
                </a:cubicBezTo>
                <a:lnTo>
                  <a:pt x="1439520" y="2380352"/>
                </a:lnTo>
                <a:lnTo>
                  <a:pt x="1441246" y="2374793"/>
                </a:lnTo>
                <a:cubicBezTo>
                  <a:pt x="1463106" y="2323110"/>
                  <a:pt x="1494739" y="2276565"/>
                  <a:pt x="1533827" y="2237477"/>
                </a:cubicBezTo>
                <a:lnTo>
                  <a:pt x="1590010" y="2191122"/>
                </a:lnTo>
                <a:lnTo>
                  <a:pt x="1533828" y="2144768"/>
                </a:lnTo>
                <a:close/>
                <a:moveTo>
                  <a:pt x="2239074" y="1298243"/>
                </a:moveTo>
                <a:lnTo>
                  <a:pt x="2237349" y="1303803"/>
                </a:lnTo>
                <a:cubicBezTo>
                  <a:pt x="2215488" y="1355487"/>
                  <a:pt x="2183856" y="1402031"/>
                  <a:pt x="2144767" y="1441119"/>
                </a:cubicBezTo>
                <a:lnTo>
                  <a:pt x="2088586" y="1487473"/>
                </a:lnTo>
                <a:lnTo>
                  <a:pt x="2144768" y="1533828"/>
                </a:lnTo>
                <a:lnTo>
                  <a:pt x="2191123" y="1590010"/>
                </a:lnTo>
                <a:lnTo>
                  <a:pt x="2237477" y="1533828"/>
                </a:lnTo>
                <a:cubicBezTo>
                  <a:pt x="2276565" y="1494740"/>
                  <a:pt x="2323110" y="1463107"/>
                  <a:pt x="2374793" y="1441247"/>
                </a:cubicBezTo>
                <a:lnTo>
                  <a:pt x="2380354" y="1439521"/>
                </a:lnTo>
                <a:lnTo>
                  <a:pt x="2349388" y="1422714"/>
                </a:lnTo>
                <a:cubicBezTo>
                  <a:pt x="2312553" y="1397828"/>
                  <a:pt x="2280765" y="1366040"/>
                  <a:pt x="2255880" y="1329206"/>
                </a:cubicBezTo>
                <a:close/>
                <a:moveTo>
                  <a:pt x="1439520" y="1298243"/>
                </a:moveTo>
                <a:lnTo>
                  <a:pt x="1422714" y="1329206"/>
                </a:lnTo>
                <a:cubicBezTo>
                  <a:pt x="1397829" y="1366040"/>
                  <a:pt x="1366041" y="1397828"/>
                  <a:pt x="1329206" y="1422714"/>
                </a:cubicBezTo>
                <a:lnTo>
                  <a:pt x="1298241" y="1439520"/>
                </a:lnTo>
                <a:lnTo>
                  <a:pt x="1303803" y="1441247"/>
                </a:lnTo>
                <a:cubicBezTo>
                  <a:pt x="1355487" y="1463107"/>
                  <a:pt x="1402031" y="1494740"/>
                  <a:pt x="1441119" y="1533828"/>
                </a:cubicBezTo>
                <a:lnTo>
                  <a:pt x="1487474" y="1590010"/>
                </a:lnTo>
                <a:lnTo>
                  <a:pt x="1533828" y="1533828"/>
                </a:lnTo>
                <a:lnTo>
                  <a:pt x="1590010" y="1487474"/>
                </a:lnTo>
                <a:lnTo>
                  <a:pt x="1533827" y="1441119"/>
                </a:lnTo>
                <a:cubicBezTo>
                  <a:pt x="1494739" y="1402031"/>
                  <a:pt x="1463106" y="1355487"/>
                  <a:pt x="1441246" y="1303803"/>
                </a:cubicBezTo>
                <a:close/>
                <a:moveTo>
                  <a:pt x="3246594" y="1045648"/>
                </a:moveTo>
                <a:cubicBezTo>
                  <a:pt x="3296300" y="1045648"/>
                  <a:pt x="3336594" y="1085942"/>
                  <a:pt x="3336594" y="1135648"/>
                </a:cubicBezTo>
                <a:cubicBezTo>
                  <a:pt x="3336594" y="1185354"/>
                  <a:pt x="3296300" y="1225648"/>
                  <a:pt x="3246594" y="1225648"/>
                </a:cubicBezTo>
                <a:cubicBezTo>
                  <a:pt x="3196888" y="1225648"/>
                  <a:pt x="3156594" y="1185354"/>
                  <a:pt x="3156594" y="1135648"/>
                </a:cubicBezTo>
                <a:cubicBezTo>
                  <a:pt x="3156594" y="1085942"/>
                  <a:pt x="3196888" y="1045648"/>
                  <a:pt x="3246594" y="1045648"/>
                </a:cubicBezTo>
                <a:close/>
                <a:moveTo>
                  <a:pt x="431999" y="1045648"/>
                </a:moveTo>
                <a:cubicBezTo>
                  <a:pt x="481705" y="1045648"/>
                  <a:pt x="521999" y="1085942"/>
                  <a:pt x="521999" y="1135648"/>
                </a:cubicBezTo>
                <a:cubicBezTo>
                  <a:pt x="521999" y="1185354"/>
                  <a:pt x="481705" y="1225648"/>
                  <a:pt x="431999" y="1225648"/>
                </a:cubicBezTo>
                <a:cubicBezTo>
                  <a:pt x="382293" y="1225648"/>
                  <a:pt x="341999" y="1185354"/>
                  <a:pt x="341999" y="1135648"/>
                </a:cubicBezTo>
                <a:cubicBezTo>
                  <a:pt x="341999" y="1085942"/>
                  <a:pt x="382293" y="1045648"/>
                  <a:pt x="431999" y="1045648"/>
                </a:cubicBezTo>
                <a:close/>
                <a:moveTo>
                  <a:pt x="2542946" y="341999"/>
                </a:moveTo>
                <a:cubicBezTo>
                  <a:pt x="2592652" y="341999"/>
                  <a:pt x="2632946" y="382293"/>
                  <a:pt x="2632946" y="431999"/>
                </a:cubicBezTo>
                <a:cubicBezTo>
                  <a:pt x="2632946" y="481705"/>
                  <a:pt x="2592652" y="521999"/>
                  <a:pt x="2542946" y="521999"/>
                </a:cubicBezTo>
                <a:cubicBezTo>
                  <a:pt x="2493240" y="521999"/>
                  <a:pt x="2452946" y="481705"/>
                  <a:pt x="2452946" y="431999"/>
                </a:cubicBezTo>
                <a:cubicBezTo>
                  <a:pt x="2452946" y="382293"/>
                  <a:pt x="2493240" y="341999"/>
                  <a:pt x="2542946" y="341999"/>
                </a:cubicBezTo>
                <a:close/>
                <a:moveTo>
                  <a:pt x="1135648" y="341999"/>
                </a:moveTo>
                <a:cubicBezTo>
                  <a:pt x="1185354" y="341999"/>
                  <a:pt x="1225648" y="382293"/>
                  <a:pt x="1225648" y="431999"/>
                </a:cubicBezTo>
                <a:cubicBezTo>
                  <a:pt x="1225648" y="481705"/>
                  <a:pt x="1185354" y="521999"/>
                  <a:pt x="1135648" y="521999"/>
                </a:cubicBezTo>
                <a:cubicBezTo>
                  <a:pt x="1085942" y="521999"/>
                  <a:pt x="1045648" y="481705"/>
                  <a:pt x="1045648" y="431999"/>
                </a:cubicBezTo>
                <a:cubicBezTo>
                  <a:pt x="1045648" y="382293"/>
                  <a:pt x="1085942" y="341999"/>
                  <a:pt x="1135648" y="341999"/>
                </a:cubicBezTo>
                <a:close/>
                <a:moveTo>
                  <a:pt x="3246594" y="265163"/>
                </a:moveTo>
                <a:cubicBezTo>
                  <a:pt x="3338735" y="265163"/>
                  <a:pt x="3413430" y="339858"/>
                  <a:pt x="3413430" y="431999"/>
                </a:cubicBezTo>
                <a:cubicBezTo>
                  <a:pt x="3413430" y="524140"/>
                  <a:pt x="3338735" y="598835"/>
                  <a:pt x="3246594" y="598835"/>
                </a:cubicBezTo>
                <a:cubicBezTo>
                  <a:pt x="3154453" y="598835"/>
                  <a:pt x="3079758" y="524140"/>
                  <a:pt x="3079758" y="431999"/>
                </a:cubicBezTo>
                <a:cubicBezTo>
                  <a:pt x="3079758" y="339858"/>
                  <a:pt x="3154453" y="265163"/>
                  <a:pt x="3246594" y="265163"/>
                </a:cubicBezTo>
                <a:close/>
                <a:moveTo>
                  <a:pt x="431999" y="265163"/>
                </a:moveTo>
                <a:cubicBezTo>
                  <a:pt x="524140" y="265163"/>
                  <a:pt x="598835" y="339858"/>
                  <a:pt x="598835" y="431999"/>
                </a:cubicBezTo>
                <a:cubicBezTo>
                  <a:pt x="598835" y="524140"/>
                  <a:pt x="524140" y="598835"/>
                  <a:pt x="431999" y="598835"/>
                </a:cubicBezTo>
                <a:cubicBezTo>
                  <a:pt x="339858" y="598835"/>
                  <a:pt x="265163" y="524140"/>
                  <a:pt x="265163" y="431999"/>
                </a:cubicBezTo>
                <a:cubicBezTo>
                  <a:pt x="265163" y="339858"/>
                  <a:pt x="339858" y="265163"/>
                  <a:pt x="431999" y="265163"/>
                </a:cubicBezTo>
                <a:close/>
                <a:moveTo>
                  <a:pt x="1839297" y="0"/>
                </a:moveTo>
                <a:cubicBezTo>
                  <a:pt x="2077884" y="0"/>
                  <a:pt x="2271297" y="193413"/>
                  <a:pt x="2271297" y="432000"/>
                </a:cubicBezTo>
                <a:cubicBezTo>
                  <a:pt x="2271297" y="551294"/>
                  <a:pt x="2222944" y="659294"/>
                  <a:pt x="2144767" y="737470"/>
                </a:cubicBezTo>
                <a:lnTo>
                  <a:pt x="2088585" y="783825"/>
                </a:lnTo>
                <a:lnTo>
                  <a:pt x="2144767" y="830179"/>
                </a:lnTo>
                <a:cubicBezTo>
                  <a:pt x="2183856" y="869267"/>
                  <a:pt x="2215488" y="915811"/>
                  <a:pt x="2237349" y="967495"/>
                </a:cubicBezTo>
                <a:lnTo>
                  <a:pt x="2239074" y="973053"/>
                </a:lnTo>
                <a:lnTo>
                  <a:pt x="2255880" y="942090"/>
                </a:lnTo>
                <a:cubicBezTo>
                  <a:pt x="2318093" y="850004"/>
                  <a:pt x="2423449" y="789459"/>
                  <a:pt x="2542946" y="789459"/>
                </a:cubicBezTo>
                <a:cubicBezTo>
                  <a:pt x="2734141" y="789459"/>
                  <a:pt x="2889136" y="944453"/>
                  <a:pt x="2889136" y="1135648"/>
                </a:cubicBezTo>
                <a:cubicBezTo>
                  <a:pt x="2889136" y="1255145"/>
                  <a:pt x="2828591" y="1360501"/>
                  <a:pt x="2736504" y="1422714"/>
                </a:cubicBezTo>
                <a:lnTo>
                  <a:pt x="2705540" y="1439520"/>
                </a:lnTo>
                <a:lnTo>
                  <a:pt x="2711101" y="1441247"/>
                </a:lnTo>
                <a:cubicBezTo>
                  <a:pt x="2762785" y="1463107"/>
                  <a:pt x="2809329" y="1494740"/>
                  <a:pt x="2848417" y="1533828"/>
                </a:cubicBezTo>
                <a:lnTo>
                  <a:pt x="2894771" y="1590009"/>
                </a:lnTo>
                <a:lnTo>
                  <a:pt x="2941125" y="1533828"/>
                </a:lnTo>
                <a:cubicBezTo>
                  <a:pt x="3019302" y="1455651"/>
                  <a:pt x="3127302" y="1407298"/>
                  <a:pt x="3246595" y="1407298"/>
                </a:cubicBezTo>
                <a:cubicBezTo>
                  <a:pt x="3485182" y="1407298"/>
                  <a:pt x="3678595" y="1600711"/>
                  <a:pt x="3678595" y="1839298"/>
                </a:cubicBezTo>
                <a:cubicBezTo>
                  <a:pt x="3678595" y="2077885"/>
                  <a:pt x="3485182" y="2271298"/>
                  <a:pt x="3246595" y="2271298"/>
                </a:cubicBezTo>
                <a:cubicBezTo>
                  <a:pt x="3127302" y="2271298"/>
                  <a:pt x="3019302" y="2222945"/>
                  <a:pt x="2941125" y="2144768"/>
                </a:cubicBezTo>
                <a:lnTo>
                  <a:pt x="2894771" y="2088587"/>
                </a:lnTo>
                <a:lnTo>
                  <a:pt x="2848417" y="2144768"/>
                </a:lnTo>
                <a:cubicBezTo>
                  <a:pt x="2809329" y="2183857"/>
                  <a:pt x="2762785" y="2215489"/>
                  <a:pt x="2711101" y="2237349"/>
                </a:cubicBezTo>
                <a:lnTo>
                  <a:pt x="2705542" y="2239075"/>
                </a:lnTo>
                <a:lnTo>
                  <a:pt x="2736504" y="2255881"/>
                </a:lnTo>
                <a:cubicBezTo>
                  <a:pt x="2828591" y="2318093"/>
                  <a:pt x="2889136" y="2423449"/>
                  <a:pt x="2889136" y="2542946"/>
                </a:cubicBezTo>
                <a:cubicBezTo>
                  <a:pt x="2889136" y="2734141"/>
                  <a:pt x="2734141" y="2889135"/>
                  <a:pt x="2542946" y="2889135"/>
                </a:cubicBezTo>
                <a:cubicBezTo>
                  <a:pt x="2423449" y="2889135"/>
                  <a:pt x="2318093" y="2828591"/>
                  <a:pt x="2255880" y="2736504"/>
                </a:cubicBezTo>
                <a:lnTo>
                  <a:pt x="2239074" y="2705542"/>
                </a:lnTo>
                <a:lnTo>
                  <a:pt x="2237349" y="2711101"/>
                </a:lnTo>
                <a:cubicBezTo>
                  <a:pt x="2215488" y="2762785"/>
                  <a:pt x="2183856" y="2809329"/>
                  <a:pt x="2144767" y="2848417"/>
                </a:cubicBezTo>
                <a:lnTo>
                  <a:pt x="2088586" y="2894771"/>
                </a:lnTo>
                <a:lnTo>
                  <a:pt x="2144767" y="2941125"/>
                </a:lnTo>
                <a:cubicBezTo>
                  <a:pt x="2222944" y="3019302"/>
                  <a:pt x="2271297" y="3127302"/>
                  <a:pt x="2271297" y="3246595"/>
                </a:cubicBezTo>
                <a:cubicBezTo>
                  <a:pt x="2271297" y="3485182"/>
                  <a:pt x="2077884" y="3678595"/>
                  <a:pt x="1839297" y="3678595"/>
                </a:cubicBezTo>
                <a:cubicBezTo>
                  <a:pt x="1600710" y="3678595"/>
                  <a:pt x="1407297" y="3485182"/>
                  <a:pt x="1407297" y="3246595"/>
                </a:cubicBezTo>
                <a:cubicBezTo>
                  <a:pt x="1407297" y="3127302"/>
                  <a:pt x="1455650" y="3019302"/>
                  <a:pt x="1533827" y="2941125"/>
                </a:cubicBezTo>
                <a:lnTo>
                  <a:pt x="1590008" y="2894771"/>
                </a:lnTo>
                <a:lnTo>
                  <a:pt x="1533827" y="2848417"/>
                </a:lnTo>
                <a:cubicBezTo>
                  <a:pt x="1494739" y="2809329"/>
                  <a:pt x="1463106" y="2762785"/>
                  <a:pt x="1441246" y="2711101"/>
                </a:cubicBezTo>
                <a:lnTo>
                  <a:pt x="1439520" y="2705541"/>
                </a:lnTo>
                <a:lnTo>
                  <a:pt x="1422714" y="2736504"/>
                </a:lnTo>
                <a:cubicBezTo>
                  <a:pt x="1360501" y="2828591"/>
                  <a:pt x="1255145" y="2889135"/>
                  <a:pt x="1135648" y="2889135"/>
                </a:cubicBezTo>
                <a:cubicBezTo>
                  <a:pt x="944453" y="2889135"/>
                  <a:pt x="789458" y="2734141"/>
                  <a:pt x="789458" y="2542946"/>
                </a:cubicBezTo>
                <a:cubicBezTo>
                  <a:pt x="789458" y="2423449"/>
                  <a:pt x="850003" y="2318093"/>
                  <a:pt x="942090" y="2255881"/>
                </a:cubicBezTo>
                <a:lnTo>
                  <a:pt x="973053" y="2239075"/>
                </a:lnTo>
                <a:lnTo>
                  <a:pt x="967495" y="2237349"/>
                </a:lnTo>
                <a:cubicBezTo>
                  <a:pt x="915811" y="2215489"/>
                  <a:pt x="869267" y="2183857"/>
                  <a:pt x="830179" y="2144768"/>
                </a:cubicBezTo>
                <a:lnTo>
                  <a:pt x="783824" y="2088586"/>
                </a:lnTo>
                <a:lnTo>
                  <a:pt x="737470" y="2144768"/>
                </a:lnTo>
                <a:cubicBezTo>
                  <a:pt x="659293" y="2222945"/>
                  <a:pt x="551293" y="2271298"/>
                  <a:pt x="432000" y="2271298"/>
                </a:cubicBezTo>
                <a:cubicBezTo>
                  <a:pt x="193413" y="2271298"/>
                  <a:pt x="0" y="2077885"/>
                  <a:pt x="0" y="1839298"/>
                </a:cubicBezTo>
                <a:cubicBezTo>
                  <a:pt x="0" y="1600711"/>
                  <a:pt x="193413" y="1407298"/>
                  <a:pt x="432000" y="1407298"/>
                </a:cubicBezTo>
                <a:cubicBezTo>
                  <a:pt x="551293" y="1407298"/>
                  <a:pt x="659293" y="1455651"/>
                  <a:pt x="737470" y="1533828"/>
                </a:cubicBezTo>
                <a:lnTo>
                  <a:pt x="783824" y="1590010"/>
                </a:lnTo>
                <a:lnTo>
                  <a:pt x="830179" y="1533828"/>
                </a:lnTo>
                <a:cubicBezTo>
                  <a:pt x="869267" y="1494740"/>
                  <a:pt x="915811" y="1463107"/>
                  <a:pt x="967495" y="1441247"/>
                </a:cubicBezTo>
                <a:lnTo>
                  <a:pt x="973055" y="1439521"/>
                </a:lnTo>
                <a:lnTo>
                  <a:pt x="942090" y="1422714"/>
                </a:lnTo>
                <a:cubicBezTo>
                  <a:pt x="850003" y="1360501"/>
                  <a:pt x="789458" y="1255145"/>
                  <a:pt x="789458" y="1135648"/>
                </a:cubicBezTo>
                <a:cubicBezTo>
                  <a:pt x="789458" y="944453"/>
                  <a:pt x="944453" y="789459"/>
                  <a:pt x="1135648" y="789459"/>
                </a:cubicBezTo>
                <a:cubicBezTo>
                  <a:pt x="1255145" y="789459"/>
                  <a:pt x="1360501" y="850004"/>
                  <a:pt x="1422714" y="942090"/>
                </a:cubicBezTo>
                <a:lnTo>
                  <a:pt x="1439520" y="973053"/>
                </a:lnTo>
                <a:lnTo>
                  <a:pt x="1441246" y="967495"/>
                </a:lnTo>
                <a:cubicBezTo>
                  <a:pt x="1463106" y="915811"/>
                  <a:pt x="1494739" y="869267"/>
                  <a:pt x="1533827" y="830179"/>
                </a:cubicBezTo>
                <a:lnTo>
                  <a:pt x="1590009" y="783825"/>
                </a:lnTo>
                <a:lnTo>
                  <a:pt x="1533827" y="737470"/>
                </a:lnTo>
                <a:cubicBezTo>
                  <a:pt x="1455650" y="659294"/>
                  <a:pt x="1407297" y="551294"/>
                  <a:pt x="1407297" y="432000"/>
                </a:cubicBezTo>
                <a:cubicBezTo>
                  <a:pt x="1407297" y="193413"/>
                  <a:pt x="1600710" y="0"/>
                  <a:pt x="1839297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8643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28384" y="-1100258"/>
            <a:ext cx="5040160" cy="5040160"/>
          </a:xfrm>
          <a:custGeom>
            <a:avLst/>
            <a:gdLst/>
            <a:ahLst/>
            <a:cxnLst/>
            <a:rect l="l" t="t" r="r" b="b"/>
            <a:pathLst>
              <a:path w="5634155" h="5642621">
                <a:moveTo>
                  <a:pt x="3804559" y="4675488"/>
                </a:moveTo>
                <a:cubicBezTo>
                  <a:pt x="3868227" y="4675488"/>
                  <a:pt x="3919840" y="4727101"/>
                  <a:pt x="3919840" y="4790769"/>
                </a:cubicBezTo>
                <a:cubicBezTo>
                  <a:pt x="3919840" y="4854437"/>
                  <a:pt x="3868227" y="4906050"/>
                  <a:pt x="3804559" y="4906050"/>
                </a:cubicBezTo>
                <a:cubicBezTo>
                  <a:pt x="3740891" y="4906050"/>
                  <a:pt x="3689278" y="4854437"/>
                  <a:pt x="3689278" y="4790769"/>
                </a:cubicBezTo>
                <a:cubicBezTo>
                  <a:pt x="3689278" y="4727101"/>
                  <a:pt x="3740891" y="4675488"/>
                  <a:pt x="3804559" y="4675488"/>
                </a:cubicBezTo>
                <a:close/>
                <a:moveTo>
                  <a:pt x="1849554" y="4675488"/>
                </a:moveTo>
                <a:cubicBezTo>
                  <a:pt x="1913222" y="4675488"/>
                  <a:pt x="1964835" y="4727101"/>
                  <a:pt x="1964835" y="4790769"/>
                </a:cubicBezTo>
                <a:cubicBezTo>
                  <a:pt x="1964835" y="4854437"/>
                  <a:pt x="1913222" y="4906050"/>
                  <a:pt x="1849554" y="4906050"/>
                </a:cubicBezTo>
                <a:cubicBezTo>
                  <a:pt x="1785886" y="4906050"/>
                  <a:pt x="1734273" y="4854437"/>
                  <a:pt x="1734273" y="4790769"/>
                </a:cubicBezTo>
                <a:cubicBezTo>
                  <a:pt x="1734273" y="4727101"/>
                  <a:pt x="1785886" y="4675488"/>
                  <a:pt x="1849554" y="4675488"/>
                </a:cubicBezTo>
                <a:close/>
                <a:moveTo>
                  <a:pt x="4789810" y="4544088"/>
                </a:moveTo>
                <a:cubicBezTo>
                  <a:pt x="4926049" y="4544088"/>
                  <a:pt x="5036492" y="4654531"/>
                  <a:pt x="5036492" y="4790769"/>
                </a:cubicBezTo>
                <a:cubicBezTo>
                  <a:pt x="5036492" y="4927007"/>
                  <a:pt x="4926049" y="5037450"/>
                  <a:pt x="4789810" y="5037450"/>
                </a:cubicBezTo>
                <a:cubicBezTo>
                  <a:pt x="4653571" y="5037450"/>
                  <a:pt x="4543128" y="4927007"/>
                  <a:pt x="4543128" y="4790769"/>
                </a:cubicBezTo>
                <a:cubicBezTo>
                  <a:pt x="4543128" y="4654531"/>
                  <a:pt x="4653571" y="4544088"/>
                  <a:pt x="4789810" y="4544088"/>
                </a:cubicBezTo>
                <a:close/>
                <a:moveTo>
                  <a:pt x="844343" y="4544088"/>
                </a:moveTo>
                <a:cubicBezTo>
                  <a:pt x="980582" y="4544088"/>
                  <a:pt x="1091025" y="4654531"/>
                  <a:pt x="1091025" y="4790769"/>
                </a:cubicBezTo>
                <a:cubicBezTo>
                  <a:pt x="1091025" y="4927007"/>
                  <a:pt x="980582" y="5037450"/>
                  <a:pt x="844343" y="5037450"/>
                </a:cubicBezTo>
                <a:cubicBezTo>
                  <a:pt x="708104" y="5037450"/>
                  <a:pt x="597661" y="4927007"/>
                  <a:pt x="597661" y="4790769"/>
                </a:cubicBezTo>
                <a:cubicBezTo>
                  <a:pt x="597661" y="4654531"/>
                  <a:pt x="708104" y="4544088"/>
                  <a:pt x="844343" y="4544088"/>
                </a:cubicBezTo>
                <a:close/>
                <a:moveTo>
                  <a:pt x="4789810" y="3684887"/>
                </a:moveTo>
                <a:cubicBezTo>
                  <a:pt x="4853478" y="3684887"/>
                  <a:pt x="4905091" y="3736500"/>
                  <a:pt x="4905091" y="3800168"/>
                </a:cubicBezTo>
                <a:cubicBezTo>
                  <a:pt x="4905091" y="3863836"/>
                  <a:pt x="4853478" y="3915449"/>
                  <a:pt x="4789810" y="3915449"/>
                </a:cubicBezTo>
                <a:cubicBezTo>
                  <a:pt x="4726142" y="3915449"/>
                  <a:pt x="4674529" y="3863836"/>
                  <a:pt x="4674529" y="3800168"/>
                </a:cubicBezTo>
                <a:cubicBezTo>
                  <a:pt x="4674529" y="3736500"/>
                  <a:pt x="4726142" y="3684887"/>
                  <a:pt x="4789810" y="3684887"/>
                </a:cubicBezTo>
                <a:close/>
                <a:moveTo>
                  <a:pt x="850487" y="3684887"/>
                </a:moveTo>
                <a:cubicBezTo>
                  <a:pt x="914155" y="3684887"/>
                  <a:pt x="965768" y="3736500"/>
                  <a:pt x="965768" y="3800168"/>
                </a:cubicBezTo>
                <a:cubicBezTo>
                  <a:pt x="965768" y="3863836"/>
                  <a:pt x="914155" y="3915449"/>
                  <a:pt x="850487" y="3915449"/>
                </a:cubicBezTo>
                <a:cubicBezTo>
                  <a:pt x="786819" y="3915449"/>
                  <a:pt x="735206" y="3863836"/>
                  <a:pt x="735206" y="3800168"/>
                </a:cubicBezTo>
                <a:cubicBezTo>
                  <a:pt x="735206" y="3736500"/>
                  <a:pt x="786819" y="3684887"/>
                  <a:pt x="850487" y="3684887"/>
                </a:cubicBezTo>
                <a:close/>
                <a:moveTo>
                  <a:pt x="3311213" y="3208769"/>
                </a:moveTo>
                <a:lnTo>
                  <a:pt x="3272535" y="3255646"/>
                </a:lnTo>
                <a:lnTo>
                  <a:pt x="3209834" y="3307380"/>
                </a:lnTo>
                <a:lnTo>
                  <a:pt x="3267904" y="3355292"/>
                </a:lnTo>
                <a:cubicBezTo>
                  <a:pt x="3353410" y="3440798"/>
                  <a:pt x="3414451" y="3550768"/>
                  <a:pt x="3439628" y="3673802"/>
                </a:cubicBezTo>
                <a:lnTo>
                  <a:pt x="3448463" y="3761445"/>
                </a:lnTo>
                <a:lnTo>
                  <a:pt x="3451873" y="3727617"/>
                </a:lnTo>
                <a:cubicBezTo>
                  <a:pt x="3480646" y="3587006"/>
                  <a:pt x="3591396" y="3476256"/>
                  <a:pt x="3732008" y="3447483"/>
                </a:cubicBezTo>
                <a:lnTo>
                  <a:pt x="3749306" y="3445739"/>
                </a:lnTo>
                <a:lnTo>
                  <a:pt x="3677592" y="3438510"/>
                </a:lnTo>
                <a:cubicBezTo>
                  <a:pt x="3554557" y="3413333"/>
                  <a:pt x="3444587" y="3352292"/>
                  <a:pt x="3359081" y="3266786"/>
                </a:cubicBezTo>
                <a:close/>
                <a:moveTo>
                  <a:pt x="2342901" y="3208769"/>
                </a:moveTo>
                <a:lnTo>
                  <a:pt x="2295032" y="3266786"/>
                </a:lnTo>
                <a:cubicBezTo>
                  <a:pt x="2209526" y="3352292"/>
                  <a:pt x="2099556" y="3413333"/>
                  <a:pt x="1976521" y="3438510"/>
                </a:cubicBezTo>
                <a:lnTo>
                  <a:pt x="1904808" y="3445739"/>
                </a:lnTo>
                <a:lnTo>
                  <a:pt x="1922108" y="3447483"/>
                </a:lnTo>
                <a:cubicBezTo>
                  <a:pt x="2039284" y="3471461"/>
                  <a:pt x="2135723" y="3552366"/>
                  <a:pt x="2181265" y="3660041"/>
                </a:cubicBezTo>
                <a:lnTo>
                  <a:pt x="2200398" y="3721676"/>
                </a:lnTo>
                <a:lnTo>
                  <a:pt x="2205224" y="3673802"/>
                </a:lnTo>
                <a:cubicBezTo>
                  <a:pt x="2230401" y="3550768"/>
                  <a:pt x="2291442" y="3440798"/>
                  <a:pt x="2376948" y="3355292"/>
                </a:cubicBezTo>
                <a:lnTo>
                  <a:pt x="2439650" y="3303559"/>
                </a:lnTo>
                <a:lnTo>
                  <a:pt x="2381579" y="3255646"/>
                </a:lnTo>
                <a:close/>
                <a:moveTo>
                  <a:pt x="2200353" y="1940543"/>
                </a:moveTo>
                <a:lnTo>
                  <a:pt x="2181265" y="2002032"/>
                </a:lnTo>
                <a:cubicBezTo>
                  <a:pt x="2144831" y="2088171"/>
                  <a:pt x="2075824" y="2157179"/>
                  <a:pt x="1989684" y="2193613"/>
                </a:cubicBezTo>
                <a:lnTo>
                  <a:pt x="1960933" y="2202537"/>
                </a:lnTo>
                <a:lnTo>
                  <a:pt x="1976521" y="2204109"/>
                </a:lnTo>
                <a:cubicBezTo>
                  <a:pt x="2099556" y="2229285"/>
                  <a:pt x="2209526" y="2290326"/>
                  <a:pt x="2295032" y="2375832"/>
                </a:cubicBezTo>
                <a:lnTo>
                  <a:pt x="2333710" y="2422710"/>
                </a:lnTo>
                <a:lnTo>
                  <a:pt x="2381579" y="2364692"/>
                </a:lnTo>
                <a:lnTo>
                  <a:pt x="2413996" y="2337946"/>
                </a:lnTo>
                <a:lnTo>
                  <a:pt x="2376948" y="2307379"/>
                </a:lnTo>
                <a:cubicBezTo>
                  <a:pt x="2291442" y="2221874"/>
                  <a:pt x="2230401" y="2111903"/>
                  <a:pt x="2205224" y="1988869"/>
                </a:cubicBezTo>
                <a:close/>
                <a:moveTo>
                  <a:pt x="3448493" y="1900927"/>
                </a:moveTo>
                <a:lnTo>
                  <a:pt x="3439628" y="1988869"/>
                </a:lnTo>
                <a:cubicBezTo>
                  <a:pt x="3414451" y="2111903"/>
                  <a:pt x="3353410" y="2221874"/>
                  <a:pt x="3267904" y="2307379"/>
                </a:cubicBezTo>
                <a:lnTo>
                  <a:pt x="3235488" y="2334125"/>
                </a:lnTo>
                <a:lnTo>
                  <a:pt x="3272535" y="2364692"/>
                </a:lnTo>
                <a:lnTo>
                  <a:pt x="3320404" y="2422709"/>
                </a:lnTo>
                <a:lnTo>
                  <a:pt x="3359081" y="2375832"/>
                </a:lnTo>
                <a:cubicBezTo>
                  <a:pt x="3444587" y="2290326"/>
                  <a:pt x="3554557" y="2229285"/>
                  <a:pt x="3677592" y="2204109"/>
                </a:cubicBezTo>
                <a:lnTo>
                  <a:pt x="3693181" y="2202537"/>
                </a:lnTo>
                <a:lnTo>
                  <a:pt x="3664432" y="2193613"/>
                </a:lnTo>
                <a:cubicBezTo>
                  <a:pt x="3556757" y="2148070"/>
                  <a:pt x="3475851" y="2051632"/>
                  <a:pt x="3451873" y="1934456"/>
                </a:cubicBezTo>
                <a:close/>
                <a:moveTo>
                  <a:pt x="3804559" y="730021"/>
                </a:moveTo>
                <a:cubicBezTo>
                  <a:pt x="3868227" y="730021"/>
                  <a:pt x="3919840" y="781634"/>
                  <a:pt x="3919840" y="845302"/>
                </a:cubicBezTo>
                <a:cubicBezTo>
                  <a:pt x="3919840" y="908970"/>
                  <a:pt x="3868227" y="960583"/>
                  <a:pt x="3804559" y="960583"/>
                </a:cubicBezTo>
                <a:cubicBezTo>
                  <a:pt x="3740891" y="960583"/>
                  <a:pt x="3689278" y="908970"/>
                  <a:pt x="3689278" y="845302"/>
                </a:cubicBezTo>
                <a:cubicBezTo>
                  <a:pt x="3689278" y="781634"/>
                  <a:pt x="3740891" y="730021"/>
                  <a:pt x="3804559" y="730021"/>
                </a:cubicBezTo>
                <a:close/>
                <a:moveTo>
                  <a:pt x="1849554" y="730021"/>
                </a:moveTo>
                <a:cubicBezTo>
                  <a:pt x="1913222" y="730021"/>
                  <a:pt x="1964835" y="781634"/>
                  <a:pt x="1964835" y="845302"/>
                </a:cubicBezTo>
                <a:cubicBezTo>
                  <a:pt x="1964835" y="908970"/>
                  <a:pt x="1913222" y="960583"/>
                  <a:pt x="1849554" y="960583"/>
                </a:cubicBezTo>
                <a:cubicBezTo>
                  <a:pt x="1785886" y="960583"/>
                  <a:pt x="1734273" y="908970"/>
                  <a:pt x="1734273" y="845302"/>
                </a:cubicBezTo>
                <a:cubicBezTo>
                  <a:pt x="1734273" y="781634"/>
                  <a:pt x="1785886" y="730021"/>
                  <a:pt x="1849554" y="730021"/>
                </a:cubicBezTo>
                <a:close/>
                <a:moveTo>
                  <a:pt x="4789810" y="598621"/>
                </a:moveTo>
                <a:cubicBezTo>
                  <a:pt x="4926049" y="598621"/>
                  <a:pt x="5036492" y="709064"/>
                  <a:pt x="5036492" y="845302"/>
                </a:cubicBezTo>
                <a:cubicBezTo>
                  <a:pt x="5036492" y="981540"/>
                  <a:pt x="4926049" y="1091983"/>
                  <a:pt x="4789810" y="1091983"/>
                </a:cubicBezTo>
                <a:cubicBezTo>
                  <a:pt x="4653571" y="1091983"/>
                  <a:pt x="4543128" y="981540"/>
                  <a:pt x="4543128" y="845302"/>
                </a:cubicBezTo>
                <a:cubicBezTo>
                  <a:pt x="4543128" y="709064"/>
                  <a:pt x="4653571" y="598621"/>
                  <a:pt x="4789810" y="598621"/>
                </a:cubicBezTo>
                <a:close/>
                <a:moveTo>
                  <a:pt x="844343" y="598621"/>
                </a:moveTo>
                <a:cubicBezTo>
                  <a:pt x="980582" y="598621"/>
                  <a:pt x="1091025" y="709064"/>
                  <a:pt x="1091025" y="845302"/>
                </a:cubicBezTo>
                <a:cubicBezTo>
                  <a:pt x="1091025" y="981540"/>
                  <a:pt x="980582" y="1091983"/>
                  <a:pt x="844343" y="1091983"/>
                </a:cubicBezTo>
                <a:cubicBezTo>
                  <a:pt x="708104" y="1091983"/>
                  <a:pt x="597661" y="981540"/>
                  <a:pt x="597661" y="845302"/>
                </a:cubicBezTo>
                <a:cubicBezTo>
                  <a:pt x="597661" y="709064"/>
                  <a:pt x="708104" y="598621"/>
                  <a:pt x="844343" y="598621"/>
                </a:cubicBezTo>
                <a:close/>
                <a:moveTo>
                  <a:pt x="2822427" y="0"/>
                </a:moveTo>
                <a:cubicBezTo>
                  <a:pt x="3288745" y="0"/>
                  <a:pt x="3666771" y="378026"/>
                  <a:pt x="3666771" y="844344"/>
                </a:cubicBezTo>
                <a:cubicBezTo>
                  <a:pt x="3666771" y="1077503"/>
                  <a:pt x="3572265" y="1288589"/>
                  <a:pt x="3419468" y="1441385"/>
                </a:cubicBezTo>
                <a:lnTo>
                  <a:pt x="3341545" y="1505678"/>
                </a:lnTo>
                <a:lnTo>
                  <a:pt x="3344833" y="1509663"/>
                </a:lnTo>
                <a:cubicBezTo>
                  <a:pt x="3395780" y="1585075"/>
                  <a:pt x="3430828" y="1672110"/>
                  <a:pt x="3445168" y="1765960"/>
                </a:cubicBezTo>
                <a:lnTo>
                  <a:pt x="3449054" y="1817317"/>
                </a:lnTo>
                <a:lnTo>
                  <a:pt x="3451873" y="1789351"/>
                </a:lnTo>
                <a:cubicBezTo>
                  <a:pt x="3485442" y="1625304"/>
                  <a:pt x="3630590" y="1501903"/>
                  <a:pt x="3804560" y="1501903"/>
                </a:cubicBezTo>
                <a:cubicBezTo>
                  <a:pt x="4003383" y="1501903"/>
                  <a:pt x="4164561" y="1663080"/>
                  <a:pt x="4164561" y="1861903"/>
                </a:cubicBezTo>
                <a:cubicBezTo>
                  <a:pt x="4164561" y="2011020"/>
                  <a:pt x="4073899" y="2138962"/>
                  <a:pt x="3944689" y="2193613"/>
                </a:cubicBezTo>
                <a:lnTo>
                  <a:pt x="3915938" y="2202537"/>
                </a:lnTo>
                <a:lnTo>
                  <a:pt x="3931526" y="2204109"/>
                </a:lnTo>
                <a:cubicBezTo>
                  <a:pt x="3972538" y="2212501"/>
                  <a:pt x="4012098" y="2224878"/>
                  <a:pt x="4049784" y="2240818"/>
                </a:cubicBezTo>
                <a:lnTo>
                  <a:pt x="4139112" y="2289303"/>
                </a:lnTo>
                <a:lnTo>
                  <a:pt x="4192770" y="2224269"/>
                </a:lnTo>
                <a:cubicBezTo>
                  <a:pt x="4326467" y="2090572"/>
                  <a:pt x="4504792" y="2001504"/>
                  <a:pt x="4703482" y="1981326"/>
                </a:cubicBezTo>
                <a:lnTo>
                  <a:pt x="4788951" y="1977010"/>
                </a:lnTo>
                <a:lnTo>
                  <a:pt x="4744938" y="1968124"/>
                </a:lnTo>
                <a:cubicBezTo>
                  <a:pt x="4703562" y="1950623"/>
                  <a:pt x="4674529" y="1909653"/>
                  <a:pt x="4674529" y="1861902"/>
                </a:cubicBezTo>
                <a:cubicBezTo>
                  <a:pt x="4674529" y="1798234"/>
                  <a:pt x="4726142" y="1746621"/>
                  <a:pt x="4789810" y="1746621"/>
                </a:cubicBezTo>
                <a:cubicBezTo>
                  <a:pt x="4853478" y="1746621"/>
                  <a:pt x="4905091" y="1798234"/>
                  <a:pt x="4905091" y="1861902"/>
                </a:cubicBezTo>
                <a:cubicBezTo>
                  <a:pt x="4905091" y="1909653"/>
                  <a:pt x="4876059" y="1950623"/>
                  <a:pt x="4834683" y="1968124"/>
                </a:cubicBezTo>
                <a:lnTo>
                  <a:pt x="4790670" y="1977010"/>
                </a:lnTo>
                <a:lnTo>
                  <a:pt x="4876140" y="1981326"/>
                </a:lnTo>
                <a:cubicBezTo>
                  <a:pt x="5301906" y="2024564"/>
                  <a:pt x="5634155" y="2384137"/>
                  <a:pt x="5634155" y="2821310"/>
                </a:cubicBezTo>
                <a:cubicBezTo>
                  <a:pt x="5634155" y="3287628"/>
                  <a:pt x="5256129" y="3665654"/>
                  <a:pt x="4789811" y="3665654"/>
                </a:cubicBezTo>
                <a:cubicBezTo>
                  <a:pt x="4556652" y="3665654"/>
                  <a:pt x="4345566" y="3571148"/>
                  <a:pt x="4192770" y="3418352"/>
                </a:cubicBezTo>
                <a:lnTo>
                  <a:pt x="4139111" y="3353316"/>
                </a:lnTo>
                <a:lnTo>
                  <a:pt x="4049784" y="3401801"/>
                </a:lnTo>
                <a:cubicBezTo>
                  <a:pt x="4012098" y="3417740"/>
                  <a:pt x="3972538" y="3430118"/>
                  <a:pt x="3931526" y="3438510"/>
                </a:cubicBezTo>
                <a:lnTo>
                  <a:pt x="3859813" y="3445739"/>
                </a:lnTo>
                <a:lnTo>
                  <a:pt x="3877113" y="3447483"/>
                </a:lnTo>
                <a:cubicBezTo>
                  <a:pt x="4041159" y="3481052"/>
                  <a:pt x="4164561" y="3626199"/>
                  <a:pt x="4164561" y="3800169"/>
                </a:cubicBezTo>
                <a:cubicBezTo>
                  <a:pt x="4164561" y="3998992"/>
                  <a:pt x="4003383" y="4160169"/>
                  <a:pt x="3804560" y="4160169"/>
                </a:cubicBezTo>
                <a:cubicBezTo>
                  <a:pt x="3630590" y="4160169"/>
                  <a:pt x="3485442" y="4036768"/>
                  <a:pt x="3451873" y="3872722"/>
                </a:cubicBezTo>
                <a:lnTo>
                  <a:pt x="3448523" y="3839494"/>
                </a:lnTo>
                <a:lnTo>
                  <a:pt x="3439628" y="3927736"/>
                </a:lnTo>
                <a:cubicBezTo>
                  <a:pt x="3431236" y="3968747"/>
                  <a:pt x="3418858" y="4008307"/>
                  <a:pt x="3402919" y="4045993"/>
                </a:cubicBezTo>
                <a:lnTo>
                  <a:pt x="3349839" y="4143786"/>
                </a:lnTo>
                <a:lnTo>
                  <a:pt x="3419468" y="4201236"/>
                </a:lnTo>
                <a:cubicBezTo>
                  <a:pt x="3572265" y="4354032"/>
                  <a:pt x="3666771" y="4565118"/>
                  <a:pt x="3666771" y="4798277"/>
                </a:cubicBezTo>
                <a:cubicBezTo>
                  <a:pt x="3666771" y="5264595"/>
                  <a:pt x="3288745" y="5642621"/>
                  <a:pt x="2822427" y="5642621"/>
                </a:cubicBezTo>
                <a:cubicBezTo>
                  <a:pt x="2356109" y="5642621"/>
                  <a:pt x="1978083" y="5264595"/>
                  <a:pt x="1978083" y="4798277"/>
                </a:cubicBezTo>
                <a:cubicBezTo>
                  <a:pt x="1978083" y="4565118"/>
                  <a:pt x="2072590" y="4354032"/>
                  <a:pt x="2225386" y="4201236"/>
                </a:cubicBezTo>
                <a:lnTo>
                  <a:pt x="2295015" y="4143787"/>
                </a:lnTo>
                <a:lnTo>
                  <a:pt x="2241934" y="4045993"/>
                </a:lnTo>
                <a:cubicBezTo>
                  <a:pt x="2225994" y="4008307"/>
                  <a:pt x="2213617" y="3968747"/>
                  <a:pt x="2205224" y="3927736"/>
                </a:cubicBezTo>
                <a:lnTo>
                  <a:pt x="2200307" y="3878956"/>
                </a:lnTo>
                <a:lnTo>
                  <a:pt x="2181265" y="3940298"/>
                </a:lnTo>
                <a:cubicBezTo>
                  <a:pt x="2126614" y="4069507"/>
                  <a:pt x="1998672" y="4160169"/>
                  <a:pt x="1849555" y="4160169"/>
                </a:cubicBezTo>
                <a:cubicBezTo>
                  <a:pt x="1650732" y="4160169"/>
                  <a:pt x="1489554" y="3998992"/>
                  <a:pt x="1489554" y="3800169"/>
                </a:cubicBezTo>
                <a:cubicBezTo>
                  <a:pt x="1489554" y="3626199"/>
                  <a:pt x="1612956" y="3481052"/>
                  <a:pt x="1777002" y="3447483"/>
                </a:cubicBezTo>
                <a:lnTo>
                  <a:pt x="1794301" y="3445739"/>
                </a:lnTo>
                <a:lnTo>
                  <a:pt x="1722587" y="3438510"/>
                </a:lnTo>
                <a:cubicBezTo>
                  <a:pt x="1681575" y="3430118"/>
                  <a:pt x="1642015" y="3417740"/>
                  <a:pt x="1604329" y="3401801"/>
                </a:cubicBezTo>
                <a:lnTo>
                  <a:pt x="1501218" y="3345834"/>
                </a:lnTo>
                <a:lnTo>
                  <a:pt x="1441385" y="3418352"/>
                </a:lnTo>
                <a:cubicBezTo>
                  <a:pt x="1288589" y="3571148"/>
                  <a:pt x="1077503" y="3665654"/>
                  <a:pt x="844344" y="3665654"/>
                </a:cubicBezTo>
                <a:cubicBezTo>
                  <a:pt x="378026" y="3665654"/>
                  <a:pt x="0" y="3287628"/>
                  <a:pt x="0" y="2821310"/>
                </a:cubicBezTo>
                <a:cubicBezTo>
                  <a:pt x="0" y="2384137"/>
                  <a:pt x="332249" y="2024564"/>
                  <a:pt x="758015" y="1981326"/>
                </a:cubicBezTo>
                <a:lnTo>
                  <a:pt x="843483" y="1977010"/>
                </a:lnTo>
                <a:lnTo>
                  <a:pt x="799470" y="1968124"/>
                </a:lnTo>
                <a:cubicBezTo>
                  <a:pt x="758094" y="1950623"/>
                  <a:pt x="729062" y="1909653"/>
                  <a:pt x="729062" y="1861902"/>
                </a:cubicBezTo>
                <a:cubicBezTo>
                  <a:pt x="729062" y="1798234"/>
                  <a:pt x="780675" y="1746621"/>
                  <a:pt x="844343" y="1746621"/>
                </a:cubicBezTo>
                <a:cubicBezTo>
                  <a:pt x="908011" y="1746621"/>
                  <a:pt x="959624" y="1798234"/>
                  <a:pt x="959624" y="1861902"/>
                </a:cubicBezTo>
                <a:cubicBezTo>
                  <a:pt x="959624" y="1909653"/>
                  <a:pt x="930592" y="1950623"/>
                  <a:pt x="889215" y="1968124"/>
                </a:cubicBezTo>
                <a:lnTo>
                  <a:pt x="845203" y="1977010"/>
                </a:lnTo>
                <a:lnTo>
                  <a:pt x="930673" y="1981326"/>
                </a:lnTo>
                <a:cubicBezTo>
                  <a:pt x="1129364" y="2001504"/>
                  <a:pt x="1307688" y="2090572"/>
                  <a:pt x="1441385" y="2224269"/>
                </a:cubicBezTo>
                <a:lnTo>
                  <a:pt x="1501217" y="2296785"/>
                </a:lnTo>
                <a:lnTo>
                  <a:pt x="1604329" y="2240818"/>
                </a:lnTo>
                <a:cubicBezTo>
                  <a:pt x="1642015" y="2224878"/>
                  <a:pt x="1681575" y="2212501"/>
                  <a:pt x="1722587" y="2204109"/>
                </a:cubicBezTo>
                <a:lnTo>
                  <a:pt x="1738176" y="2202537"/>
                </a:lnTo>
                <a:lnTo>
                  <a:pt x="1709426" y="2193613"/>
                </a:lnTo>
                <a:cubicBezTo>
                  <a:pt x="1580216" y="2138962"/>
                  <a:pt x="1489554" y="2011020"/>
                  <a:pt x="1489554" y="1861903"/>
                </a:cubicBezTo>
                <a:cubicBezTo>
                  <a:pt x="1489554" y="1663080"/>
                  <a:pt x="1650732" y="1501903"/>
                  <a:pt x="1849555" y="1501903"/>
                </a:cubicBezTo>
                <a:cubicBezTo>
                  <a:pt x="1998672" y="1501903"/>
                  <a:pt x="2126614" y="1592565"/>
                  <a:pt x="2181265" y="1721775"/>
                </a:cubicBezTo>
                <a:lnTo>
                  <a:pt x="2198763" y="1778141"/>
                </a:lnTo>
                <a:lnTo>
                  <a:pt x="2199684" y="1765960"/>
                </a:lnTo>
                <a:cubicBezTo>
                  <a:pt x="2214024" y="1672110"/>
                  <a:pt x="2249073" y="1585075"/>
                  <a:pt x="2300020" y="1509663"/>
                </a:cubicBezTo>
                <a:lnTo>
                  <a:pt x="2303308" y="1505677"/>
                </a:lnTo>
                <a:lnTo>
                  <a:pt x="2225386" y="1441385"/>
                </a:lnTo>
                <a:cubicBezTo>
                  <a:pt x="2072590" y="1288589"/>
                  <a:pt x="1978083" y="1077503"/>
                  <a:pt x="1978083" y="844344"/>
                </a:cubicBezTo>
                <a:cubicBezTo>
                  <a:pt x="1978083" y="378026"/>
                  <a:pt x="2356109" y="0"/>
                  <a:pt x="2822427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25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9" t="34654" r="351" b="26669"/>
          <a:stretch>
            <a:fillRect/>
          </a:stretch>
        </p:blipFill>
        <p:spPr bwMode="auto">
          <a:xfrm rot="5400000">
            <a:off x="2890838" y="2079625"/>
            <a:ext cx="433388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2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21129" y="-524594"/>
            <a:ext cx="4522871" cy="4522871"/>
          </a:xfrm>
          <a:custGeom>
            <a:avLst/>
            <a:gdLst/>
            <a:ahLst/>
            <a:cxnLst/>
            <a:rect l="l" t="t" r="r" b="b"/>
            <a:pathLst>
              <a:path w="3677848" h="3678595">
                <a:moveTo>
                  <a:pt x="3246221" y="3156595"/>
                </a:moveTo>
                <a:cubicBezTo>
                  <a:pt x="3295884" y="3156595"/>
                  <a:pt x="3336143" y="3196889"/>
                  <a:pt x="3336143" y="3246595"/>
                </a:cubicBezTo>
                <a:cubicBezTo>
                  <a:pt x="3336143" y="3296301"/>
                  <a:pt x="3295884" y="3336595"/>
                  <a:pt x="3246221" y="3336595"/>
                </a:cubicBezTo>
                <a:cubicBezTo>
                  <a:pt x="3196558" y="3336595"/>
                  <a:pt x="3156299" y="3296301"/>
                  <a:pt x="3156299" y="3246595"/>
                </a:cubicBezTo>
                <a:cubicBezTo>
                  <a:pt x="3156299" y="3196889"/>
                  <a:pt x="3196558" y="3156595"/>
                  <a:pt x="3246221" y="3156595"/>
                </a:cubicBezTo>
                <a:close/>
                <a:moveTo>
                  <a:pt x="2543767" y="3156595"/>
                </a:moveTo>
                <a:cubicBezTo>
                  <a:pt x="2593430" y="3156595"/>
                  <a:pt x="2633689" y="3196889"/>
                  <a:pt x="2633689" y="3246595"/>
                </a:cubicBezTo>
                <a:cubicBezTo>
                  <a:pt x="2633689" y="3296301"/>
                  <a:pt x="2593430" y="3336595"/>
                  <a:pt x="2543767" y="3336595"/>
                </a:cubicBezTo>
                <a:cubicBezTo>
                  <a:pt x="2494104" y="3336595"/>
                  <a:pt x="2453845" y="3296301"/>
                  <a:pt x="2453845" y="3246595"/>
                </a:cubicBezTo>
                <a:cubicBezTo>
                  <a:pt x="2453845" y="3196889"/>
                  <a:pt x="2494104" y="3156595"/>
                  <a:pt x="2543767" y="3156595"/>
                </a:cubicBezTo>
                <a:close/>
                <a:moveTo>
                  <a:pt x="431626" y="3156595"/>
                </a:moveTo>
                <a:cubicBezTo>
                  <a:pt x="481289" y="3156595"/>
                  <a:pt x="521548" y="3196889"/>
                  <a:pt x="521548" y="3246595"/>
                </a:cubicBezTo>
                <a:cubicBezTo>
                  <a:pt x="521548" y="3296301"/>
                  <a:pt x="481289" y="3336595"/>
                  <a:pt x="431626" y="3336595"/>
                </a:cubicBezTo>
                <a:cubicBezTo>
                  <a:pt x="381963" y="3336595"/>
                  <a:pt x="341704" y="3296301"/>
                  <a:pt x="341704" y="3246595"/>
                </a:cubicBezTo>
                <a:cubicBezTo>
                  <a:pt x="341704" y="3196889"/>
                  <a:pt x="381963" y="3156595"/>
                  <a:pt x="431626" y="3156595"/>
                </a:cubicBezTo>
                <a:close/>
                <a:moveTo>
                  <a:pt x="3246221" y="2459811"/>
                </a:moveTo>
                <a:cubicBezTo>
                  <a:pt x="3295884" y="2459811"/>
                  <a:pt x="3336143" y="2500105"/>
                  <a:pt x="3336143" y="2549811"/>
                </a:cubicBezTo>
                <a:cubicBezTo>
                  <a:pt x="3336143" y="2599517"/>
                  <a:pt x="3295884" y="2639811"/>
                  <a:pt x="3246221" y="2639811"/>
                </a:cubicBezTo>
                <a:cubicBezTo>
                  <a:pt x="3196558" y="2639811"/>
                  <a:pt x="3156299" y="2599517"/>
                  <a:pt x="3156299" y="2549811"/>
                </a:cubicBezTo>
                <a:cubicBezTo>
                  <a:pt x="3156299" y="2500105"/>
                  <a:pt x="3196558" y="2459811"/>
                  <a:pt x="3246221" y="2459811"/>
                </a:cubicBezTo>
                <a:close/>
                <a:moveTo>
                  <a:pt x="431626" y="1045649"/>
                </a:moveTo>
                <a:cubicBezTo>
                  <a:pt x="481289" y="1045649"/>
                  <a:pt x="521548" y="1085943"/>
                  <a:pt x="521548" y="1135649"/>
                </a:cubicBezTo>
                <a:cubicBezTo>
                  <a:pt x="521548" y="1185355"/>
                  <a:pt x="481289" y="1225649"/>
                  <a:pt x="431626" y="1225649"/>
                </a:cubicBezTo>
                <a:cubicBezTo>
                  <a:pt x="381963" y="1225649"/>
                  <a:pt x="341704" y="1185355"/>
                  <a:pt x="341704" y="1135649"/>
                </a:cubicBezTo>
                <a:cubicBezTo>
                  <a:pt x="341704" y="1085943"/>
                  <a:pt x="381963" y="1045649"/>
                  <a:pt x="431626" y="1045649"/>
                </a:cubicBezTo>
                <a:close/>
                <a:moveTo>
                  <a:pt x="3246221" y="352298"/>
                </a:moveTo>
                <a:cubicBezTo>
                  <a:pt x="3295884" y="352298"/>
                  <a:pt x="3336143" y="392592"/>
                  <a:pt x="3336143" y="442298"/>
                </a:cubicBezTo>
                <a:cubicBezTo>
                  <a:pt x="3336143" y="492004"/>
                  <a:pt x="3295884" y="532298"/>
                  <a:pt x="3246221" y="532298"/>
                </a:cubicBezTo>
                <a:cubicBezTo>
                  <a:pt x="3196558" y="532298"/>
                  <a:pt x="3156299" y="492004"/>
                  <a:pt x="3156299" y="442298"/>
                </a:cubicBezTo>
                <a:cubicBezTo>
                  <a:pt x="3156299" y="392592"/>
                  <a:pt x="3196558" y="352298"/>
                  <a:pt x="3246221" y="352298"/>
                </a:cubicBezTo>
                <a:close/>
                <a:moveTo>
                  <a:pt x="1137128" y="352298"/>
                </a:moveTo>
                <a:cubicBezTo>
                  <a:pt x="1186791" y="352298"/>
                  <a:pt x="1227050" y="392592"/>
                  <a:pt x="1227050" y="442298"/>
                </a:cubicBezTo>
                <a:cubicBezTo>
                  <a:pt x="1227050" y="492004"/>
                  <a:pt x="1186791" y="532298"/>
                  <a:pt x="1137128" y="532298"/>
                </a:cubicBezTo>
                <a:cubicBezTo>
                  <a:pt x="1087465" y="532298"/>
                  <a:pt x="1047206" y="492004"/>
                  <a:pt x="1047206" y="442298"/>
                </a:cubicBezTo>
                <a:cubicBezTo>
                  <a:pt x="1047206" y="392592"/>
                  <a:pt x="1087465" y="352298"/>
                  <a:pt x="1137128" y="352298"/>
                </a:cubicBezTo>
                <a:close/>
                <a:moveTo>
                  <a:pt x="431626" y="352298"/>
                </a:moveTo>
                <a:cubicBezTo>
                  <a:pt x="481289" y="352298"/>
                  <a:pt x="521548" y="392592"/>
                  <a:pt x="521548" y="442298"/>
                </a:cubicBezTo>
                <a:cubicBezTo>
                  <a:pt x="521548" y="492004"/>
                  <a:pt x="481289" y="532298"/>
                  <a:pt x="431626" y="532298"/>
                </a:cubicBezTo>
                <a:cubicBezTo>
                  <a:pt x="381963" y="532298"/>
                  <a:pt x="341704" y="492004"/>
                  <a:pt x="341704" y="442298"/>
                </a:cubicBezTo>
                <a:cubicBezTo>
                  <a:pt x="341704" y="392592"/>
                  <a:pt x="381963" y="352298"/>
                  <a:pt x="431626" y="352298"/>
                </a:cubicBezTo>
                <a:close/>
                <a:moveTo>
                  <a:pt x="1838924" y="0"/>
                </a:moveTo>
                <a:cubicBezTo>
                  <a:pt x="1987912" y="0"/>
                  <a:pt x="2119270" y="75552"/>
                  <a:pt x="2196836" y="190465"/>
                </a:cubicBezTo>
                <a:lnTo>
                  <a:pt x="2234493" y="259902"/>
                </a:lnTo>
                <a:lnTo>
                  <a:pt x="2248213" y="234603"/>
                </a:lnTo>
                <a:cubicBezTo>
                  <a:pt x="2311604" y="140690"/>
                  <a:pt x="2418957" y="78944"/>
                  <a:pt x="2540719" y="78944"/>
                </a:cubicBezTo>
                <a:cubicBezTo>
                  <a:pt x="2735538" y="78944"/>
                  <a:pt x="2893470" y="237013"/>
                  <a:pt x="2893470" y="432000"/>
                </a:cubicBezTo>
                <a:cubicBezTo>
                  <a:pt x="2893470" y="626987"/>
                  <a:pt x="2735538" y="785056"/>
                  <a:pt x="2540719" y="785056"/>
                </a:cubicBezTo>
                <a:cubicBezTo>
                  <a:pt x="2418957" y="785056"/>
                  <a:pt x="2311604" y="723310"/>
                  <a:pt x="2248213" y="629397"/>
                </a:cubicBezTo>
                <a:lnTo>
                  <a:pt x="2234493" y="604098"/>
                </a:lnTo>
                <a:lnTo>
                  <a:pt x="2196836" y="673535"/>
                </a:lnTo>
                <a:cubicBezTo>
                  <a:pt x="2181323" y="696518"/>
                  <a:pt x="2163658" y="717926"/>
                  <a:pt x="2144131" y="737470"/>
                </a:cubicBezTo>
                <a:lnTo>
                  <a:pt x="2087997" y="783825"/>
                </a:lnTo>
                <a:lnTo>
                  <a:pt x="2144131" y="830179"/>
                </a:lnTo>
                <a:cubicBezTo>
                  <a:pt x="2183185" y="869267"/>
                  <a:pt x="2214790" y="915811"/>
                  <a:pt x="2236632" y="967495"/>
                </a:cubicBezTo>
                <a:lnTo>
                  <a:pt x="2237940" y="971713"/>
                </a:lnTo>
                <a:lnTo>
                  <a:pt x="2296276" y="999839"/>
                </a:lnTo>
                <a:lnTo>
                  <a:pt x="2323040" y="1016781"/>
                </a:lnTo>
                <a:lnTo>
                  <a:pt x="2334986" y="994753"/>
                </a:lnTo>
                <a:cubicBezTo>
                  <a:pt x="2380233" y="927721"/>
                  <a:pt x="2456858" y="883649"/>
                  <a:pt x="2543768" y="883649"/>
                </a:cubicBezTo>
                <a:cubicBezTo>
                  <a:pt x="2682824" y="883649"/>
                  <a:pt x="2795551" y="996473"/>
                  <a:pt x="2795551" y="1135649"/>
                </a:cubicBezTo>
                <a:cubicBezTo>
                  <a:pt x="2795551" y="1222634"/>
                  <a:pt x="2751517" y="1299325"/>
                  <a:pt x="2684543" y="1344612"/>
                </a:cubicBezTo>
                <a:lnTo>
                  <a:pt x="2663519" y="1356033"/>
                </a:lnTo>
                <a:lnTo>
                  <a:pt x="2707222" y="1440203"/>
                </a:lnTo>
                <a:lnTo>
                  <a:pt x="2710581" y="1441247"/>
                </a:lnTo>
                <a:cubicBezTo>
                  <a:pt x="2762220" y="1463107"/>
                  <a:pt x="2808724" y="1494740"/>
                  <a:pt x="2847779" y="1533828"/>
                </a:cubicBezTo>
                <a:lnTo>
                  <a:pt x="2894396" y="1590378"/>
                </a:lnTo>
                <a:lnTo>
                  <a:pt x="2941015" y="1533827"/>
                </a:lnTo>
                <a:cubicBezTo>
                  <a:pt x="2960542" y="1514283"/>
                  <a:pt x="2981932" y="1496603"/>
                  <a:pt x="3004895" y="1481076"/>
                </a:cubicBezTo>
                <a:lnTo>
                  <a:pt x="3075419" y="1442764"/>
                </a:lnTo>
                <a:lnTo>
                  <a:pt x="3048995" y="1428409"/>
                </a:lnTo>
                <a:cubicBezTo>
                  <a:pt x="2955162" y="1364962"/>
                  <a:pt x="2893470" y="1257516"/>
                  <a:pt x="2893470" y="1135649"/>
                </a:cubicBezTo>
                <a:cubicBezTo>
                  <a:pt x="2893470" y="940662"/>
                  <a:pt x="3051402" y="782593"/>
                  <a:pt x="3246221" y="782593"/>
                </a:cubicBezTo>
                <a:cubicBezTo>
                  <a:pt x="3441040" y="782593"/>
                  <a:pt x="3598972" y="940662"/>
                  <a:pt x="3598972" y="1135649"/>
                </a:cubicBezTo>
                <a:cubicBezTo>
                  <a:pt x="3598972" y="1257516"/>
                  <a:pt x="3537280" y="1364962"/>
                  <a:pt x="3443448" y="1428409"/>
                </a:cubicBezTo>
                <a:lnTo>
                  <a:pt x="3417024" y="1442764"/>
                </a:lnTo>
                <a:lnTo>
                  <a:pt x="3487548" y="1481076"/>
                </a:lnTo>
                <a:cubicBezTo>
                  <a:pt x="3602362" y="1558709"/>
                  <a:pt x="3677848" y="1690180"/>
                  <a:pt x="3677848" y="1839297"/>
                </a:cubicBezTo>
                <a:cubicBezTo>
                  <a:pt x="3677848" y="2077884"/>
                  <a:pt x="3484602" y="2271297"/>
                  <a:pt x="3246221" y="2271297"/>
                </a:cubicBezTo>
                <a:cubicBezTo>
                  <a:pt x="3127031" y="2271297"/>
                  <a:pt x="3019124" y="2222944"/>
                  <a:pt x="2941015" y="2144767"/>
                </a:cubicBezTo>
                <a:lnTo>
                  <a:pt x="2894397" y="2088217"/>
                </a:lnTo>
                <a:lnTo>
                  <a:pt x="2847779" y="2144768"/>
                </a:lnTo>
                <a:cubicBezTo>
                  <a:pt x="2808724" y="2183857"/>
                  <a:pt x="2762220" y="2215489"/>
                  <a:pt x="2710581" y="2237349"/>
                </a:cubicBezTo>
                <a:lnTo>
                  <a:pt x="2707392" y="2238340"/>
                </a:lnTo>
                <a:lnTo>
                  <a:pt x="2663902" y="2322100"/>
                </a:lnTo>
                <a:lnTo>
                  <a:pt x="2684543" y="2333313"/>
                </a:lnTo>
                <a:cubicBezTo>
                  <a:pt x="2751517" y="2378599"/>
                  <a:pt x="2795551" y="2455290"/>
                  <a:pt x="2795551" y="2542275"/>
                </a:cubicBezTo>
                <a:cubicBezTo>
                  <a:pt x="2795551" y="2681451"/>
                  <a:pt x="2682824" y="2794275"/>
                  <a:pt x="2543768" y="2794275"/>
                </a:cubicBezTo>
                <a:cubicBezTo>
                  <a:pt x="2456858" y="2794275"/>
                  <a:pt x="2380233" y="2750203"/>
                  <a:pt x="2334986" y="2683171"/>
                </a:cubicBezTo>
                <a:lnTo>
                  <a:pt x="2323422" y="2661847"/>
                </a:lnTo>
                <a:lnTo>
                  <a:pt x="2296276" y="2679031"/>
                </a:lnTo>
                <a:lnTo>
                  <a:pt x="2237840" y="2707205"/>
                </a:lnTo>
                <a:lnTo>
                  <a:pt x="2236632" y="2711101"/>
                </a:lnTo>
                <a:cubicBezTo>
                  <a:pt x="2214790" y="2762785"/>
                  <a:pt x="2183185" y="2809329"/>
                  <a:pt x="2144131" y="2848417"/>
                </a:cubicBezTo>
                <a:lnTo>
                  <a:pt x="2087998" y="2894771"/>
                </a:lnTo>
                <a:lnTo>
                  <a:pt x="2144131" y="2941125"/>
                </a:lnTo>
                <a:cubicBezTo>
                  <a:pt x="2222240" y="3019302"/>
                  <a:pt x="2270551" y="3127302"/>
                  <a:pt x="2270551" y="3246595"/>
                </a:cubicBezTo>
                <a:cubicBezTo>
                  <a:pt x="2270551" y="3485182"/>
                  <a:pt x="2077305" y="3678595"/>
                  <a:pt x="1838924" y="3678595"/>
                </a:cubicBezTo>
                <a:cubicBezTo>
                  <a:pt x="1689936" y="3678595"/>
                  <a:pt x="1558579" y="3603043"/>
                  <a:pt x="1481012" y="3488131"/>
                </a:cubicBezTo>
                <a:lnTo>
                  <a:pt x="1444023" y="3419924"/>
                </a:lnTo>
                <a:lnTo>
                  <a:pt x="1429635" y="3446455"/>
                </a:lnTo>
                <a:cubicBezTo>
                  <a:pt x="1366243" y="3540369"/>
                  <a:pt x="1258890" y="3602114"/>
                  <a:pt x="1137128" y="3602114"/>
                </a:cubicBezTo>
                <a:cubicBezTo>
                  <a:pt x="942309" y="3602114"/>
                  <a:pt x="784377" y="3444045"/>
                  <a:pt x="784377" y="3249058"/>
                </a:cubicBezTo>
                <a:cubicBezTo>
                  <a:pt x="784377" y="3054071"/>
                  <a:pt x="942309" y="2896002"/>
                  <a:pt x="1137128" y="2896002"/>
                </a:cubicBezTo>
                <a:cubicBezTo>
                  <a:pt x="1258890" y="2896002"/>
                  <a:pt x="1366243" y="2957748"/>
                  <a:pt x="1429635" y="3051661"/>
                </a:cubicBezTo>
                <a:lnTo>
                  <a:pt x="1442687" y="3075729"/>
                </a:lnTo>
                <a:lnTo>
                  <a:pt x="1481012" y="3005060"/>
                </a:lnTo>
                <a:cubicBezTo>
                  <a:pt x="1496526" y="2982077"/>
                  <a:pt x="1514190" y="2960669"/>
                  <a:pt x="1533718" y="2941125"/>
                </a:cubicBezTo>
                <a:lnTo>
                  <a:pt x="1589851" y="2894771"/>
                </a:lnTo>
                <a:lnTo>
                  <a:pt x="1533718" y="2848417"/>
                </a:lnTo>
                <a:cubicBezTo>
                  <a:pt x="1494663" y="2809329"/>
                  <a:pt x="1463058" y="2762785"/>
                  <a:pt x="1441217" y="2711101"/>
                </a:cubicBezTo>
                <a:lnTo>
                  <a:pt x="1439090" y="2704245"/>
                </a:lnTo>
                <a:lnTo>
                  <a:pt x="1386794" y="2679031"/>
                </a:lnTo>
                <a:lnTo>
                  <a:pt x="1356651" y="2659950"/>
                </a:lnTo>
                <a:lnTo>
                  <a:pt x="1344057" y="2683171"/>
                </a:lnTo>
                <a:cubicBezTo>
                  <a:pt x="1298810" y="2750203"/>
                  <a:pt x="1222185" y="2794275"/>
                  <a:pt x="1135275" y="2794275"/>
                </a:cubicBezTo>
                <a:cubicBezTo>
                  <a:pt x="996219" y="2794275"/>
                  <a:pt x="883492" y="2681451"/>
                  <a:pt x="883492" y="2542275"/>
                </a:cubicBezTo>
                <a:cubicBezTo>
                  <a:pt x="883492" y="2455290"/>
                  <a:pt x="927526" y="2378599"/>
                  <a:pt x="994501" y="2333313"/>
                </a:cubicBezTo>
                <a:lnTo>
                  <a:pt x="1018282" y="2320393"/>
                </a:lnTo>
                <a:lnTo>
                  <a:pt x="976683" y="2240275"/>
                </a:lnTo>
                <a:lnTo>
                  <a:pt x="967266" y="2237349"/>
                </a:lnTo>
                <a:cubicBezTo>
                  <a:pt x="915627" y="2215489"/>
                  <a:pt x="869123" y="2183857"/>
                  <a:pt x="830068" y="2144768"/>
                </a:cubicBezTo>
                <a:lnTo>
                  <a:pt x="783450" y="2088218"/>
                </a:lnTo>
                <a:lnTo>
                  <a:pt x="736833" y="2144767"/>
                </a:lnTo>
                <a:cubicBezTo>
                  <a:pt x="717306" y="2164312"/>
                  <a:pt x="695916" y="2181992"/>
                  <a:pt x="672954" y="2197518"/>
                </a:cubicBezTo>
                <a:lnTo>
                  <a:pt x="602428" y="2235832"/>
                </a:lnTo>
                <a:lnTo>
                  <a:pt x="628852" y="2250187"/>
                </a:lnTo>
                <a:cubicBezTo>
                  <a:pt x="722685" y="2313633"/>
                  <a:pt x="784377" y="2421079"/>
                  <a:pt x="784377" y="2542946"/>
                </a:cubicBezTo>
                <a:cubicBezTo>
                  <a:pt x="784377" y="2737933"/>
                  <a:pt x="626445" y="2896002"/>
                  <a:pt x="431626" y="2896002"/>
                </a:cubicBezTo>
                <a:cubicBezTo>
                  <a:pt x="236807" y="2896002"/>
                  <a:pt x="78875" y="2737933"/>
                  <a:pt x="78875" y="2542946"/>
                </a:cubicBezTo>
                <a:cubicBezTo>
                  <a:pt x="78875" y="2421079"/>
                  <a:pt x="140567" y="2313633"/>
                  <a:pt x="234399" y="2250187"/>
                </a:cubicBezTo>
                <a:lnTo>
                  <a:pt x="260825" y="2235831"/>
                </a:lnTo>
                <a:lnTo>
                  <a:pt x="190300" y="2197518"/>
                </a:lnTo>
                <a:cubicBezTo>
                  <a:pt x="75487" y="2119885"/>
                  <a:pt x="0" y="1988414"/>
                  <a:pt x="0" y="1839297"/>
                </a:cubicBezTo>
                <a:cubicBezTo>
                  <a:pt x="0" y="1600710"/>
                  <a:pt x="193246" y="1407297"/>
                  <a:pt x="431627" y="1407297"/>
                </a:cubicBezTo>
                <a:cubicBezTo>
                  <a:pt x="550817" y="1407297"/>
                  <a:pt x="658724" y="1455650"/>
                  <a:pt x="736833" y="1533827"/>
                </a:cubicBezTo>
                <a:lnTo>
                  <a:pt x="783451" y="1590377"/>
                </a:lnTo>
                <a:lnTo>
                  <a:pt x="830068" y="1533828"/>
                </a:lnTo>
                <a:cubicBezTo>
                  <a:pt x="869123" y="1494740"/>
                  <a:pt x="915627" y="1463107"/>
                  <a:pt x="967266" y="1441247"/>
                </a:cubicBezTo>
                <a:lnTo>
                  <a:pt x="976853" y="1438268"/>
                </a:lnTo>
                <a:lnTo>
                  <a:pt x="1018665" y="1357739"/>
                </a:lnTo>
                <a:lnTo>
                  <a:pt x="994501" y="1344612"/>
                </a:lnTo>
                <a:cubicBezTo>
                  <a:pt x="927526" y="1299325"/>
                  <a:pt x="883492" y="1222634"/>
                  <a:pt x="883492" y="1135649"/>
                </a:cubicBezTo>
                <a:cubicBezTo>
                  <a:pt x="883492" y="996473"/>
                  <a:pt x="996219" y="883649"/>
                  <a:pt x="1135275" y="883649"/>
                </a:cubicBezTo>
                <a:cubicBezTo>
                  <a:pt x="1222185" y="883649"/>
                  <a:pt x="1298810" y="927721"/>
                  <a:pt x="1344057" y="994753"/>
                </a:cubicBezTo>
                <a:lnTo>
                  <a:pt x="1357032" y="1018679"/>
                </a:lnTo>
                <a:lnTo>
                  <a:pt x="1386794" y="999839"/>
                </a:lnTo>
                <a:lnTo>
                  <a:pt x="1438990" y="974673"/>
                </a:lnTo>
                <a:lnTo>
                  <a:pt x="1441216" y="967495"/>
                </a:lnTo>
                <a:cubicBezTo>
                  <a:pt x="1463058" y="915811"/>
                  <a:pt x="1494663" y="869267"/>
                  <a:pt x="1533718" y="830179"/>
                </a:cubicBezTo>
                <a:lnTo>
                  <a:pt x="1589851" y="783825"/>
                </a:lnTo>
                <a:lnTo>
                  <a:pt x="1533718" y="737470"/>
                </a:lnTo>
                <a:cubicBezTo>
                  <a:pt x="1455609" y="659294"/>
                  <a:pt x="1407297" y="551294"/>
                  <a:pt x="1407297" y="432000"/>
                </a:cubicBezTo>
                <a:cubicBezTo>
                  <a:pt x="1407297" y="193413"/>
                  <a:pt x="1600543" y="0"/>
                  <a:pt x="1838924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36261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62924" y="-1244674"/>
            <a:ext cx="5286012" cy="5286012"/>
          </a:xfrm>
          <a:custGeom>
            <a:avLst/>
            <a:gdLst/>
            <a:ahLst/>
            <a:cxnLst/>
            <a:rect l="l" t="t" r="r" b="b"/>
            <a:pathLst>
              <a:path w="5147203" h="5169467">
                <a:moveTo>
                  <a:pt x="4542101" y="4409944"/>
                </a:moveTo>
                <a:cubicBezTo>
                  <a:pt x="4623784" y="4409944"/>
                  <a:pt x="4690002" y="4475992"/>
                  <a:pt x="4690002" y="4557467"/>
                </a:cubicBezTo>
                <a:cubicBezTo>
                  <a:pt x="4690002" y="4638942"/>
                  <a:pt x="4623784" y="4704990"/>
                  <a:pt x="4542101" y="4704990"/>
                </a:cubicBezTo>
                <a:cubicBezTo>
                  <a:pt x="4460418" y="4704990"/>
                  <a:pt x="4394200" y="4638942"/>
                  <a:pt x="4394200" y="4557467"/>
                </a:cubicBezTo>
                <a:cubicBezTo>
                  <a:pt x="4394200" y="4475992"/>
                  <a:pt x="4460418" y="4409944"/>
                  <a:pt x="4542101" y="4409944"/>
                </a:cubicBezTo>
                <a:close/>
                <a:moveTo>
                  <a:pt x="613568" y="4409944"/>
                </a:moveTo>
                <a:cubicBezTo>
                  <a:pt x="695251" y="4409944"/>
                  <a:pt x="761469" y="4475992"/>
                  <a:pt x="761469" y="4557467"/>
                </a:cubicBezTo>
                <a:cubicBezTo>
                  <a:pt x="761469" y="4638942"/>
                  <a:pt x="695251" y="4704990"/>
                  <a:pt x="613568" y="4704990"/>
                </a:cubicBezTo>
                <a:cubicBezTo>
                  <a:pt x="531885" y="4704990"/>
                  <a:pt x="465667" y="4638942"/>
                  <a:pt x="465667" y="4557467"/>
                </a:cubicBezTo>
                <a:cubicBezTo>
                  <a:pt x="465667" y="4475992"/>
                  <a:pt x="531885" y="4409944"/>
                  <a:pt x="613568" y="4409944"/>
                </a:cubicBezTo>
                <a:close/>
                <a:moveTo>
                  <a:pt x="4542512" y="3196734"/>
                </a:moveTo>
                <a:cubicBezTo>
                  <a:pt x="4749799" y="3196734"/>
                  <a:pt x="4917839" y="3364344"/>
                  <a:pt x="4917839" y="3571101"/>
                </a:cubicBezTo>
                <a:cubicBezTo>
                  <a:pt x="4917839" y="3777858"/>
                  <a:pt x="4749799" y="3945468"/>
                  <a:pt x="4542512" y="3945468"/>
                </a:cubicBezTo>
                <a:cubicBezTo>
                  <a:pt x="4335225" y="3945468"/>
                  <a:pt x="4167185" y="3777858"/>
                  <a:pt x="4167185" y="3571101"/>
                </a:cubicBezTo>
                <a:cubicBezTo>
                  <a:pt x="4167185" y="3364344"/>
                  <a:pt x="4335225" y="3196734"/>
                  <a:pt x="4542512" y="3196734"/>
                </a:cubicBezTo>
                <a:close/>
                <a:moveTo>
                  <a:pt x="613568" y="3196734"/>
                </a:moveTo>
                <a:cubicBezTo>
                  <a:pt x="820855" y="3196734"/>
                  <a:pt x="988895" y="3364344"/>
                  <a:pt x="988895" y="3571101"/>
                </a:cubicBezTo>
                <a:cubicBezTo>
                  <a:pt x="988895" y="3777858"/>
                  <a:pt x="820855" y="3945468"/>
                  <a:pt x="613568" y="3945468"/>
                </a:cubicBezTo>
                <a:cubicBezTo>
                  <a:pt x="406281" y="3945468"/>
                  <a:pt x="238241" y="3777858"/>
                  <a:pt x="238241" y="3571101"/>
                </a:cubicBezTo>
                <a:cubicBezTo>
                  <a:pt x="238241" y="3364344"/>
                  <a:pt x="406281" y="3196734"/>
                  <a:pt x="613568" y="3196734"/>
                </a:cubicBezTo>
                <a:close/>
                <a:moveTo>
                  <a:pt x="2577834" y="2959101"/>
                </a:moveTo>
                <a:cubicBezTo>
                  <a:pt x="2874341" y="2959101"/>
                  <a:pt x="3121725" y="3168884"/>
                  <a:pt x="3178938" y="3447762"/>
                </a:cubicBezTo>
                <a:lnTo>
                  <a:pt x="3184846" y="3506224"/>
                </a:lnTo>
                <a:lnTo>
                  <a:pt x="3185915" y="3495653"/>
                </a:lnTo>
                <a:cubicBezTo>
                  <a:pt x="3220912" y="3325061"/>
                  <a:pt x="3372240" y="3196734"/>
                  <a:pt x="3553616" y="3196734"/>
                </a:cubicBezTo>
                <a:cubicBezTo>
                  <a:pt x="3760903" y="3196734"/>
                  <a:pt x="3928943" y="3364344"/>
                  <a:pt x="3928943" y="3571101"/>
                </a:cubicBezTo>
                <a:cubicBezTo>
                  <a:pt x="3928943" y="3777858"/>
                  <a:pt x="3760903" y="3945468"/>
                  <a:pt x="3553616" y="3945468"/>
                </a:cubicBezTo>
                <a:cubicBezTo>
                  <a:pt x="3372240" y="3945468"/>
                  <a:pt x="3220912" y="3817142"/>
                  <a:pt x="3185915" y="3646549"/>
                </a:cubicBezTo>
                <a:lnTo>
                  <a:pt x="3184846" y="3635979"/>
                </a:lnTo>
                <a:lnTo>
                  <a:pt x="3178938" y="3694441"/>
                </a:lnTo>
                <a:cubicBezTo>
                  <a:pt x="3154418" y="3813960"/>
                  <a:pt x="3094969" y="3920788"/>
                  <a:pt x="3011693" y="4003850"/>
                </a:cubicBezTo>
                <a:lnTo>
                  <a:pt x="2938259" y="4064284"/>
                </a:lnTo>
                <a:lnTo>
                  <a:pt x="3011693" y="4124718"/>
                </a:lnTo>
                <a:cubicBezTo>
                  <a:pt x="3094969" y="4207781"/>
                  <a:pt x="3154418" y="4314609"/>
                  <a:pt x="3178938" y="4434128"/>
                </a:cubicBezTo>
                <a:lnTo>
                  <a:pt x="3184846" y="4492590"/>
                </a:lnTo>
                <a:lnTo>
                  <a:pt x="3185915" y="4482019"/>
                </a:lnTo>
                <a:cubicBezTo>
                  <a:pt x="3220912" y="4311427"/>
                  <a:pt x="3372240" y="4183100"/>
                  <a:pt x="3553616" y="4183100"/>
                </a:cubicBezTo>
                <a:cubicBezTo>
                  <a:pt x="3760903" y="4183100"/>
                  <a:pt x="3928943" y="4350710"/>
                  <a:pt x="3928943" y="4557467"/>
                </a:cubicBezTo>
                <a:cubicBezTo>
                  <a:pt x="3928943" y="4764224"/>
                  <a:pt x="3760903" y="4931834"/>
                  <a:pt x="3553616" y="4931834"/>
                </a:cubicBezTo>
                <a:cubicBezTo>
                  <a:pt x="3372240" y="4931834"/>
                  <a:pt x="3220912" y="4803508"/>
                  <a:pt x="3185915" y="4632915"/>
                </a:cubicBezTo>
                <a:lnTo>
                  <a:pt x="3184846" y="4622345"/>
                </a:lnTo>
                <a:lnTo>
                  <a:pt x="3178938" y="4680806"/>
                </a:lnTo>
                <a:cubicBezTo>
                  <a:pt x="3121725" y="4959684"/>
                  <a:pt x="2874341" y="5169467"/>
                  <a:pt x="2577834" y="5169467"/>
                </a:cubicBezTo>
                <a:cubicBezTo>
                  <a:pt x="2281327" y="5169467"/>
                  <a:pt x="2033944" y="4959684"/>
                  <a:pt x="1976731" y="4680806"/>
                </a:cubicBezTo>
                <a:lnTo>
                  <a:pt x="1966588" y="4580452"/>
                </a:lnTo>
                <a:lnTo>
                  <a:pt x="1961286" y="4632915"/>
                </a:lnTo>
                <a:cubicBezTo>
                  <a:pt x="1926288" y="4803508"/>
                  <a:pt x="1774960" y="4931834"/>
                  <a:pt x="1593584" y="4931834"/>
                </a:cubicBezTo>
                <a:cubicBezTo>
                  <a:pt x="1386297" y="4931834"/>
                  <a:pt x="1218257" y="4764224"/>
                  <a:pt x="1218257" y="4557467"/>
                </a:cubicBezTo>
                <a:cubicBezTo>
                  <a:pt x="1218257" y="4350710"/>
                  <a:pt x="1386297" y="4183100"/>
                  <a:pt x="1593584" y="4183100"/>
                </a:cubicBezTo>
                <a:cubicBezTo>
                  <a:pt x="1774960" y="4183100"/>
                  <a:pt x="1926288" y="4311427"/>
                  <a:pt x="1961286" y="4482019"/>
                </a:cubicBezTo>
                <a:lnTo>
                  <a:pt x="1966588" y="4534482"/>
                </a:lnTo>
                <a:lnTo>
                  <a:pt x="1976731" y="4434128"/>
                </a:lnTo>
                <a:cubicBezTo>
                  <a:pt x="2001251" y="4314609"/>
                  <a:pt x="2060700" y="4207781"/>
                  <a:pt x="2143975" y="4124718"/>
                </a:cubicBezTo>
                <a:lnTo>
                  <a:pt x="2217409" y="4064284"/>
                </a:lnTo>
                <a:lnTo>
                  <a:pt x="2143975" y="4003850"/>
                </a:lnTo>
                <a:cubicBezTo>
                  <a:pt x="2060700" y="3920788"/>
                  <a:pt x="2001251" y="3813960"/>
                  <a:pt x="1976731" y="3694441"/>
                </a:cubicBezTo>
                <a:lnTo>
                  <a:pt x="1966588" y="3594086"/>
                </a:lnTo>
                <a:lnTo>
                  <a:pt x="1961286" y="3646549"/>
                </a:lnTo>
                <a:cubicBezTo>
                  <a:pt x="1926288" y="3817142"/>
                  <a:pt x="1774960" y="3945468"/>
                  <a:pt x="1593584" y="3945468"/>
                </a:cubicBezTo>
                <a:cubicBezTo>
                  <a:pt x="1386297" y="3945468"/>
                  <a:pt x="1218257" y="3777858"/>
                  <a:pt x="1218257" y="3571101"/>
                </a:cubicBezTo>
                <a:cubicBezTo>
                  <a:pt x="1218257" y="3364344"/>
                  <a:pt x="1386297" y="3196734"/>
                  <a:pt x="1593584" y="3196734"/>
                </a:cubicBezTo>
                <a:cubicBezTo>
                  <a:pt x="1774960" y="3196734"/>
                  <a:pt x="1926288" y="3325061"/>
                  <a:pt x="1961286" y="3495653"/>
                </a:cubicBezTo>
                <a:lnTo>
                  <a:pt x="1966588" y="3548117"/>
                </a:lnTo>
                <a:lnTo>
                  <a:pt x="1976731" y="3447762"/>
                </a:lnTo>
                <a:cubicBezTo>
                  <a:pt x="2033944" y="3168884"/>
                  <a:pt x="2281327" y="2959101"/>
                  <a:pt x="2577834" y="2959101"/>
                </a:cubicBezTo>
                <a:close/>
                <a:moveTo>
                  <a:pt x="613569" y="1972734"/>
                </a:moveTo>
                <a:cubicBezTo>
                  <a:pt x="783001" y="1972734"/>
                  <a:pt x="936394" y="2041235"/>
                  <a:pt x="1047428" y="2151985"/>
                </a:cubicBezTo>
                <a:lnTo>
                  <a:pt x="1103577" y="2219864"/>
                </a:lnTo>
                <a:lnTo>
                  <a:pt x="1159726" y="2151985"/>
                </a:lnTo>
                <a:cubicBezTo>
                  <a:pt x="1270760" y="2041235"/>
                  <a:pt x="1424152" y="1972734"/>
                  <a:pt x="1593585" y="1972734"/>
                </a:cubicBezTo>
                <a:cubicBezTo>
                  <a:pt x="1890092" y="1972734"/>
                  <a:pt x="2137476" y="2182517"/>
                  <a:pt x="2194689" y="2461395"/>
                </a:cubicBezTo>
                <a:lnTo>
                  <a:pt x="2202714" y="2540803"/>
                </a:lnTo>
                <a:lnTo>
                  <a:pt x="2205900" y="2509286"/>
                </a:lnTo>
                <a:cubicBezTo>
                  <a:pt x="2240897" y="2338694"/>
                  <a:pt x="2392225" y="2210367"/>
                  <a:pt x="2573601" y="2210367"/>
                </a:cubicBezTo>
                <a:cubicBezTo>
                  <a:pt x="2754977" y="2210367"/>
                  <a:pt x="2906305" y="2338694"/>
                  <a:pt x="2941303" y="2509286"/>
                </a:cubicBezTo>
                <a:lnTo>
                  <a:pt x="2944488" y="2540803"/>
                </a:lnTo>
                <a:lnTo>
                  <a:pt x="2952514" y="2461395"/>
                </a:lnTo>
                <a:cubicBezTo>
                  <a:pt x="3009727" y="2182517"/>
                  <a:pt x="3257110" y="1972734"/>
                  <a:pt x="3553617" y="1972734"/>
                </a:cubicBezTo>
                <a:cubicBezTo>
                  <a:pt x="3723050" y="1972734"/>
                  <a:pt x="3876442" y="2041235"/>
                  <a:pt x="3987476" y="2151985"/>
                </a:cubicBezTo>
                <a:lnTo>
                  <a:pt x="4043626" y="2219865"/>
                </a:lnTo>
                <a:lnTo>
                  <a:pt x="4099775" y="2151985"/>
                </a:lnTo>
                <a:cubicBezTo>
                  <a:pt x="4210809" y="2041235"/>
                  <a:pt x="4364202" y="1972734"/>
                  <a:pt x="4533634" y="1972734"/>
                </a:cubicBezTo>
                <a:cubicBezTo>
                  <a:pt x="4872499" y="1972734"/>
                  <a:pt x="5147203" y="2246736"/>
                  <a:pt x="5147203" y="2584734"/>
                </a:cubicBezTo>
                <a:cubicBezTo>
                  <a:pt x="5147203" y="2922732"/>
                  <a:pt x="4872499" y="3196734"/>
                  <a:pt x="4533634" y="3196734"/>
                </a:cubicBezTo>
                <a:cubicBezTo>
                  <a:pt x="4364202" y="3196734"/>
                  <a:pt x="4210809" y="3128234"/>
                  <a:pt x="4099775" y="3017484"/>
                </a:cubicBezTo>
                <a:lnTo>
                  <a:pt x="4043626" y="2949604"/>
                </a:lnTo>
                <a:lnTo>
                  <a:pt x="3987476" y="3017484"/>
                </a:lnTo>
                <a:cubicBezTo>
                  <a:pt x="3876442" y="3128234"/>
                  <a:pt x="3723050" y="3196734"/>
                  <a:pt x="3553617" y="3196734"/>
                </a:cubicBezTo>
                <a:cubicBezTo>
                  <a:pt x="3257110" y="3196734"/>
                  <a:pt x="3009727" y="2986951"/>
                  <a:pt x="2952514" y="2708073"/>
                </a:cubicBezTo>
                <a:lnTo>
                  <a:pt x="2944488" y="2628666"/>
                </a:lnTo>
                <a:lnTo>
                  <a:pt x="2941303" y="2660182"/>
                </a:lnTo>
                <a:cubicBezTo>
                  <a:pt x="2906305" y="2830775"/>
                  <a:pt x="2754977" y="2959101"/>
                  <a:pt x="2573601" y="2959101"/>
                </a:cubicBezTo>
                <a:cubicBezTo>
                  <a:pt x="2392225" y="2959101"/>
                  <a:pt x="2240897" y="2830775"/>
                  <a:pt x="2205900" y="2660182"/>
                </a:cubicBezTo>
                <a:lnTo>
                  <a:pt x="2202714" y="2628666"/>
                </a:lnTo>
                <a:lnTo>
                  <a:pt x="2194689" y="2708073"/>
                </a:lnTo>
                <a:cubicBezTo>
                  <a:pt x="2137476" y="2986951"/>
                  <a:pt x="1890092" y="3196734"/>
                  <a:pt x="1593585" y="3196734"/>
                </a:cubicBezTo>
                <a:cubicBezTo>
                  <a:pt x="1424152" y="3196734"/>
                  <a:pt x="1270760" y="3128234"/>
                  <a:pt x="1159726" y="3017484"/>
                </a:cubicBezTo>
                <a:lnTo>
                  <a:pt x="1103577" y="2949604"/>
                </a:lnTo>
                <a:lnTo>
                  <a:pt x="1047428" y="3017484"/>
                </a:lnTo>
                <a:cubicBezTo>
                  <a:pt x="936394" y="3128234"/>
                  <a:pt x="783001" y="3196734"/>
                  <a:pt x="613569" y="3196734"/>
                </a:cubicBezTo>
                <a:cubicBezTo>
                  <a:pt x="274704" y="3196734"/>
                  <a:pt x="0" y="2922732"/>
                  <a:pt x="0" y="2584734"/>
                </a:cubicBezTo>
                <a:cubicBezTo>
                  <a:pt x="0" y="2246736"/>
                  <a:pt x="274704" y="1972734"/>
                  <a:pt x="613569" y="1972734"/>
                </a:cubicBezTo>
                <a:close/>
                <a:moveTo>
                  <a:pt x="4542512" y="1224000"/>
                </a:moveTo>
                <a:cubicBezTo>
                  <a:pt x="4749799" y="1224000"/>
                  <a:pt x="4917839" y="1391610"/>
                  <a:pt x="4917839" y="1598367"/>
                </a:cubicBezTo>
                <a:cubicBezTo>
                  <a:pt x="4917839" y="1805124"/>
                  <a:pt x="4749799" y="1972734"/>
                  <a:pt x="4542512" y="1972734"/>
                </a:cubicBezTo>
                <a:cubicBezTo>
                  <a:pt x="4335225" y="1972734"/>
                  <a:pt x="4167185" y="1805124"/>
                  <a:pt x="4167185" y="1598367"/>
                </a:cubicBezTo>
                <a:cubicBezTo>
                  <a:pt x="4167185" y="1391610"/>
                  <a:pt x="4335225" y="1224000"/>
                  <a:pt x="4542512" y="1224000"/>
                </a:cubicBezTo>
                <a:close/>
                <a:moveTo>
                  <a:pt x="613568" y="1224000"/>
                </a:moveTo>
                <a:cubicBezTo>
                  <a:pt x="820855" y="1224000"/>
                  <a:pt x="988895" y="1391610"/>
                  <a:pt x="988895" y="1598367"/>
                </a:cubicBezTo>
                <a:cubicBezTo>
                  <a:pt x="988895" y="1805124"/>
                  <a:pt x="820855" y="1972734"/>
                  <a:pt x="613568" y="1972734"/>
                </a:cubicBezTo>
                <a:cubicBezTo>
                  <a:pt x="406281" y="1972734"/>
                  <a:pt x="238241" y="1805124"/>
                  <a:pt x="238241" y="1598367"/>
                </a:cubicBezTo>
                <a:cubicBezTo>
                  <a:pt x="238241" y="1391610"/>
                  <a:pt x="406281" y="1224000"/>
                  <a:pt x="613568" y="1224000"/>
                </a:cubicBezTo>
                <a:close/>
                <a:moveTo>
                  <a:pt x="4542101" y="464477"/>
                </a:moveTo>
                <a:cubicBezTo>
                  <a:pt x="4623784" y="464477"/>
                  <a:pt x="4690002" y="530525"/>
                  <a:pt x="4690002" y="612000"/>
                </a:cubicBezTo>
                <a:cubicBezTo>
                  <a:pt x="4690002" y="693475"/>
                  <a:pt x="4623784" y="759523"/>
                  <a:pt x="4542101" y="759523"/>
                </a:cubicBezTo>
                <a:cubicBezTo>
                  <a:pt x="4460418" y="759523"/>
                  <a:pt x="4394200" y="693475"/>
                  <a:pt x="4394200" y="612000"/>
                </a:cubicBezTo>
                <a:cubicBezTo>
                  <a:pt x="4394200" y="530525"/>
                  <a:pt x="4460418" y="464477"/>
                  <a:pt x="4542101" y="464477"/>
                </a:cubicBezTo>
                <a:close/>
                <a:moveTo>
                  <a:pt x="613568" y="464477"/>
                </a:moveTo>
                <a:cubicBezTo>
                  <a:pt x="695251" y="464477"/>
                  <a:pt x="761469" y="530525"/>
                  <a:pt x="761469" y="612000"/>
                </a:cubicBezTo>
                <a:cubicBezTo>
                  <a:pt x="761469" y="693475"/>
                  <a:pt x="695251" y="759523"/>
                  <a:pt x="613568" y="759523"/>
                </a:cubicBezTo>
                <a:cubicBezTo>
                  <a:pt x="531885" y="759523"/>
                  <a:pt x="465667" y="693475"/>
                  <a:pt x="465667" y="612000"/>
                </a:cubicBezTo>
                <a:cubicBezTo>
                  <a:pt x="465667" y="530525"/>
                  <a:pt x="531885" y="464477"/>
                  <a:pt x="613568" y="464477"/>
                </a:cubicBezTo>
                <a:close/>
                <a:moveTo>
                  <a:pt x="2577834" y="0"/>
                </a:moveTo>
                <a:cubicBezTo>
                  <a:pt x="2874341" y="0"/>
                  <a:pt x="3121725" y="209783"/>
                  <a:pt x="3178938" y="488661"/>
                </a:cubicBezTo>
                <a:lnTo>
                  <a:pt x="3184846" y="547123"/>
                </a:lnTo>
                <a:lnTo>
                  <a:pt x="3185915" y="536552"/>
                </a:lnTo>
                <a:cubicBezTo>
                  <a:pt x="3220912" y="365960"/>
                  <a:pt x="3372240" y="237633"/>
                  <a:pt x="3553616" y="237633"/>
                </a:cubicBezTo>
                <a:cubicBezTo>
                  <a:pt x="3760903" y="237633"/>
                  <a:pt x="3928943" y="405243"/>
                  <a:pt x="3928943" y="612000"/>
                </a:cubicBezTo>
                <a:cubicBezTo>
                  <a:pt x="3928943" y="818757"/>
                  <a:pt x="3760903" y="986367"/>
                  <a:pt x="3553616" y="986367"/>
                </a:cubicBezTo>
                <a:cubicBezTo>
                  <a:pt x="3372240" y="986367"/>
                  <a:pt x="3220912" y="858041"/>
                  <a:pt x="3185915" y="687448"/>
                </a:cubicBezTo>
                <a:lnTo>
                  <a:pt x="3184846" y="676878"/>
                </a:lnTo>
                <a:lnTo>
                  <a:pt x="3178938" y="735340"/>
                </a:lnTo>
                <a:cubicBezTo>
                  <a:pt x="3154418" y="854859"/>
                  <a:pt x="3094969" y="961687"/>
                  <a:pt x="3011693" y="1044749"/>
                </a:cubicBezTo>
                <a:lnTo>
                  <a:pt x="2936142" y="1106926"/>
                </a:lnTo>
                <a:lnTo>
                  <a:pt x="3007460" y="1165618"/>
                </a:lnTo>
                <a:cubicBezTo>
                  <a:pt x="3090736" y="1248681"/>
                  <a:pt x="3150185" y="1355509"/>
                  <a:pt x="3174705" y="1475028"/>
                </a:cubicBezTo>
                <a:lnTo>
                  <a:pt x="3182730" y="1554431"/>
                </a:lnTo>
                <a:lnTo>
                  <a:pt x="3185915" y="1522919"/>
                </a:lnTo>
                <a:cubicBezTo>
                  <a:pt x="3220912" y="1352327"/>
                  <a:pt x="3372240" y="1224000"/>
                  <a:pt x="3553616" y="1224000"/>
                </a:cubicBezTo>
                <a:cubicBezTo>
                  <a:pt x="3760903" y="1224000"/>
                  <a:pt x="3928943" y="1391610"/>
                  <a:pt x="3928943" y="1598367"/>
                </a:cubicBezTo>
                <a:cubicBezTo>
                  <a:pt x="3928943" y="1805124"/>
                  <a:pt x="3760903" y="1972734"/>
                  <a:pt x="3553616" y="1972734"/>
                </a:cubicBezTo>
                <a:cubicBezTo>
                  <a:pt x="3372240" y="1972734"/>
                  <a:pt x="3220912" y="1844408"/>
                  <a:pt x="3185915" y="1673815"/>
                </a:cubicBezTo>
                <a:lnTo>
                  <a:pt x="3182730" y="1642303"/>
                </a:lnTo>
                <a:lnTo>
                  <a:pt x="3174705" y="1721707"/>
                </a:lnTo>
                <a:cubicBezTo>
                  <a:pt x="3117492" y="2000584"/>
                  <a:pt x="2870108" y="2210367"/>
                  <a:pt x="2573601" y="2210367"/>
                </a:cubicBezTo>
                <a:cubicBezTo>
                  <a:pt x="2277094" y="2210367"/>
                  <a:pt x="2029711" y="2000584"/>
                  <a:pt x="1972498" y="1721707"/>
                </a:cubicBezTo>
                <a:lnTo>
                  <a:pt x="1964472" y="1642293"/>
                </a:lnTo>
                <a:lnTo>
                  <a:pt x="1961286" y="1673815"/>
                </a:lnTo>
                <a:cubicBezTo>
                  <a:pt x="1926288" y="1844408"/>
                  <a:pt x="1774960" y="1972734"/>
                  <a:pt x="1593584" y="1972734"/>
                </a:cubicBezTo>
                <a:cubicBezTo>
                  <a:pt x="1386297" y="1972734"/>
                  <a:pt x="1218257" y="1805124"/>
                  <a:pt x="1218257" y="1598367"/>
                </a:cubicBezTo>
                <a:cubicBezTo>
                  <a:pt x="1218257" y="1391610"/>
                  <a:pt x="1386297" y="1224000"/>
                  <a:pt x="1593584" y="1224000"/>
                </a:cubicBezTo>
                <a:cubicBezTo>
                  <a:pt x="1774960" y="1224000"/>
                  <a:pt x="1926288" y="1352327"/>
                  <a:pt x="1961286" y="1522919"/>
                </a:cubicBezTo>
                <a:lnTo>
                  <a:pt x="1964472" y="1554441"/>
                </a:lnTo>
                <a:lnTo>
                  <a:pt x="1972498" y="1475028"/>
                </a:lnTo>
                <a:cubicBezTo>
                  <a:pt x="1997018" y="1355509"/>
                  <a:pt x="2056467" y="1248681"/>
                  <a:pt x="2139742" y="1165618"/>
                </a:cubicBezTo>
                <a:lnTo>
                  <a:pt x="2215294" y="1103442"/>
                </a:lnTo>
                <a:lnTo>
                  <a:pt x="2143975" y="1044749"/>
                </a:lnTo>
                <a:cubicBezTo>
                  <a:pt x="2060700" y="961687"/>
                  <a:pt x="2001251" y="854859"/>
                  <a:pt x="1976731" y="735340"/>
                </a:cubicBezTo>
                <a:lnTo>
                  <a:pt x="1966588" y="634985"/>
                </a:lnTo>
                <a:lnTo>
                  <a:pt x="1961286" y="687448"/>
                </a:lnTo>
                <a:cubicBezTo>
                  <a:pt x="1926288" y="858041"/>
                  <a:pt x="1774960" y="986367"/>
                  <a:pt x="1593584" y="986367"/>
                </a:cubicBezTo>
                <a:cubicBezTo>
                  <a:pt x="1386297" y="986367"/>
                  <a:pt x="1218257" y="818757"/>
                  <a:pt x="1218257" y="612000"/>
                </a:cubicBezTo>
                <a:cubicBezTo>
                  <a:pt x="1218257" y="405243"/>
                  <a:pt x="1386297" y="237633"/>
                  <a:pt x="1593584" y="237633"/>
                </a:cubicBezTo>
                <a:cubicBezTo>
                  <a:pt x="1774960" y="237633"/>
                  <a:pt x="1926288" y="365960"/>
                  <a:pt x="1961286" y="536552"/>
                </a:cubicBezTo>
                <a:lnTo>
                  <a:pt x="1966588" y="589016"/>
                </a:lnTo>
                <a:lnTo>
                  <a:pt x="1976731" y="488661"/>
                </a:lnTo>
                <a:cubicBezTo>
                  <a:pt x="2033944" y="209783"/>
                  <a:pt x="2281327" y="0"/>
                  <a:pt x="2577834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758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792132" y="-1028650"/>
            <a:ext cx="4934835" cy="4934835"/>
          </a:xfrm>
          <a:custGeom>
            <a:avLst/>
            <a:gdLst/>
            <a:ahLst/>
            <a:cxnLst/>
            <a:rect l="l" t="t" r="r" b="b"/>
            <a:pathLst>
              <a:path w="5160999" h="5152531">
                <a:moveTo>
                  <a:pt x="4551115" y="4398714"/>
                </a:moveTo>
                <a:cubicBezTo>
                  <a:pt x="4629439" y="4398714"/>
                  <a:pt x="4692933" y="4462208"/>
                  <a:pt x="4692933" y="4540532"/>
                </a:cubicBezTo>
                <a:cubicBezTo>
                  <a:pt x="4692933" y="4618856"/>
                  <a:pt x="4629439" y="4682350"/>
                  <a:pt x="4551115" y="4682350"/>
                </a:cubicBezTo>
                <a:cubicBezTo>
                  <a:pt x="4472791" y="4682350"/>
                  <a:pt x="4409297" y="4618856"/>
                  <a:pt x="4409297" y="4540532"/>
                </a:cubicBezTo>
                <a:cubicBezTo>
                  <a:pt x="4409297" y="4462208"/>
                  <a:pt x="4472791" y="4398714"/>
                  <a:pt x="4551115" y="4398714"/>
                </a:cubicBezTo>
                <a:close/>
                <a:moveTo>
                  <a:pt x="3568981" y="4398714"/>
                </a:moveTo>
                <a:cubicBezTo>
                  <a:pt x="3647305" y="4398714"/>
                  <a:pt x="3710799" y="4462208"/>
                  <a:pt x="3710799" y="4540532"/>
                </a:cubicBezTo>
                <a:cubicBezTo>
                  <a:pt x="3710799" y="4618856"/>
                  <a:pt x="3647305" y="4682350"/>
                  <a:pt x="3568981" y="4682350"/>
                </a:cubicBezTo>
                <a:cubicBezTo>
                  <a:pt x="3490657" y="4682350"/>
                  <a:pt x="3427163" y="4618856"/>
                  <a:pt x="3427163" y="4540532"/>
                </a:cubicBezTo>
                <a:cubicBezTo>
                  <a:pt x="3427163" y="4462208"/>
                  <a:pt x="3490657" y="4398714"/>
                  <a:pt x="3568981" y="4398714"/>
                </a:cubicBezTo>
                <a:close/>
                <a:moveTo>
                  <a:pt x="4551115" y="3416581"/>
                </a:moveTo>
                <a:cubicBezTo>
                  <a:pt x="4629439" y="3416581"/>
                  <a:pt x="4692933" y="3480075"/>
                  <a:pt x="4692933" y="3558399"/>
                </a:cubicBezTo>
                <a:cubicBezTo>
                  <a:pt x="4692933" y="3636723"/>
                  <a:pt x="4629439" y="3700217"/>
                  <a:pt x="4551115" y="3700217"/>
                </a:cubicBezTo>
                <a:cubicBezTo>
                  <a:pt x="4472791" y="3700217"/>
                  <a:pt x="4409297" y="3636723"/>
                  <a:pt x="4409297" y="3558399"/>
                </a:cubicBezTo>
                <a:cubicBezTo>
                  <a:pt x="4409297" y="3480075"/>
                  <a:pt x="4472791" y="3416581"/>
                  <a:pt x="4551115" y="3416581"/>
                </a:cubicBezTo>
                <a:close/>
                <a:moveTo>
                  <a:pt x="3566864" y="3188265"/>
                </a:moveTo>
                <a:cubicBezTo>
                  <a:pt x="3771284" y="3188265"/>
                  <a:pt x="3936999" y="3353980"/>
                  <a:pt x="3936999" y="3558399"/>
                </a:cubicBezTo>
                <a:cubicBezTo>
                  <a:pt x="3936999" y="3762818"/>
                  <a:pt x="3771284" y="3928533"/>
                  <a:pt x="3566864" y="3928533"/>
                </a:cubicBezTo>
                <a:cubicBezTo>
                  <a:pt x="3362444" y="3928533"/>
                  <a:pt x="3196729" y="3762818"/>
                  <a:pt x="3196729" y="3558399"/>
                </a:cubicBezTo>
                <a:cubicBezTo>
                  <a:pt x="3196729" y="3353980"/>
                  <a:pt x="3362444" y="3188265"/>
                  <a:pt x="3566864" y="3188265"/>
                </a:cubicBezTo>
                <a:close/>
                <a:moveTo>
                  <a:pt x="614115" y="1452314"/>
                </a:moveTo>
                <a:cubicBezTo>
                  <a:pt x="692439" y="1452314"/>
                  <a:pt x="755933" y="1515808"/>
                  <a:pt x="755933" y="1594132"/>
                </a:cubicBezTo>
                <a:cubicBezTo>
                  <a:pt x="755933" y="1672456"/>
                  <a:pt x="692439" y="1735950"/>
                  <a:pt x="614115" y="1735950"/>
                </a:cubicBezTo>
                <a:cubicBezTo>
                  <a:pt x="535791" y="1735950"/>
                  <a:pt x="472297" y="1672456"/>
                  <a:pt x="472297" y="1594132"/>
                </a:cubicBezTo>
                <a:cubicBezTo>
                  <a:pt x="472297" y="1515808"/>
                  <a:pt x="535791" y="1452314"/>
                  <a:pt x="614115" y="1452314"/>
                </a:cubicBezTo>
                <a:close/>
                <a:moveTo>
                  <a:pt x="3566864" y="1223998"/>
                </a:moveTo>
                <a:cubicBezTo>
                  <a:pt x="3771284" y="1223998"/>
                  <a:pt x="3936999" y="1389713"/>
                  <a:pt x="3936999" y="1594132"/>
                </a:cubicBezTo>
                <a:cubicBezTo>
                  <a:pt x="3936999" y="1798551"/>
                  <a:pt x="3771284" y="1964266"/>
                  <a:pt x="3566864" y="1964266"/>
                </a:cubicBezTo>
                <a:cubicBezTo>
                  <a:pt x="3362444" y="1964266"/>
                  <a:pt x="3196729" y="1798551"/>
                  <a:pt x="3196729" y="1594132"/>
                </a:cubicBezTo>
                <a:cubicBezTo>
                  <a:pt x="3196729" y="1389713"/>
                  <a:pt x="3362444" y="1223998"/>
                  <a:pt x="3566864" y="1223998"/>
                </a:cubicBezTo>
                <a:close/>
                <a:moveTo>
                  <a:pt x="1596248" y="470181"/>
                </a:moveTo>
                <a:cubicBezTo>
                  <a:pt x="1674572" y="470181"/>
                  <a:pt x="1738066" y="533675"/>
                  <a:pt x="1738066" y="611999"/>
                </a:cubicBezTo>
                <a:cubicBezTo>
                  <a:pt x="1738066" y="690323"/>
                  <a:pt x="1674572" y="753817"/>
                  <a:pt x="1596248" y="753817"/>
                </a:cubicBezTo>
                <a:cubicBezTo>
                  <a:pt x="1517924" y="753817"/>
                  <a:pt x="1454430" y="690323"/>
                  <a:pt x="1454430" y="611999"/>
                </a:cubicBezTo>
                <a:cubicBezTo>
                  <a:pt x="1454430" y="533675"/>
                  <a:pt x="1517924" y="470181"/>
                  <a:pt x="1596248" y="470181"/>
                </a:cubicBezTo>
                <a:close/>
                <a:moveTo>
                  <a:pt x="614115" y="470181"/>
                </a:moveTo>
                <a:cubicBezTo>
                  <a:pt x="692439" y="470181"/>
                  <a:pt x="755933" y="533675"/>
                  <a:pt x="755933" y="611999"/>
                </a:cubicBezTo>
                <a:cubicBezTo>
                  <a:pt x="755933" y="690323"/>
                  <a:pt x="692439" y="753817"/>
                  <a:pt x="614115" y="753817"/>
                </a:cubicBezTo>
                <a:cubicBezTo>
                  <a:pt x="535791" y="753817"/>
                  <a:pt x="472297" y="690323"/>
                  <a:pt x="472297" y="611999"/>
                </a:cubicBezTo>
                <a:cubicBezTo>
                  <a:pt x="472297" y="533675"/>
                  <a:pt x="535791" y="470181"/>
                  <a:pt x="614115" y="470181"/>
                </a:cubicBezTo>
                <a:close/>
                <a:moveTo>
                  <a:pt x="2576266" y="0"/>
                </a:moveTo>
                <a:cubicBezTo>
                  <a:pt x="2787515" y="0"/>
                  <a:pt x="2973765" y="107032"/>
                  <a:pt x="3083746" y="269825"/>
                </a:cubicBezTo>
                <a:lnTo>
                  <a:pt x="3136298" y="366645"/>
                </a:lnTo>
                <a:lnTo>
                  <a:pt x="3152878" y="336098"/>
                </a:lnTo>
                <a:cubicBezTo>
                  <a:pt x="3241558" y="204836"/>
                  <a:pt x="3391734" y="118534"/>
                  <a:pt x="3562068" y="118534"/>
                </a:cubicBezTo>
                <a:cubicBezTo>
                  <a:pt x="3834602" y="118534"/>
                  <a:pt x="4055534" y="339466"/>
                  <a:pt x="4055534" y="611999"/>
                </a:cubicBezTo>
                <a:cubicBezTo>
                  <a:pt x="4055534" y="884532"/>
                  <a:pt x="3834602" y="1105464"/>
                  <a:pt x="3562068" y="1105464"/>
                </a:cubicBezTo>
                <a:cubicBezTo>
                  <a:pt x="3391734" y="1105464"/>
                  <a:pt x="3241558" y="1019163"/>
                  <a:pt x="3152878" y="887900"/>
                </a:cubicBezTo>
                <a:lnTo>
                  <a:pt x="3136298" y="857354"/>
                </a:lnTo>
                <a:lnTo>
                  <a:pt x="3083746" y="954174"/>
                </a:lnTo>
                <a:cubicBezTo>
                  <a:pt x="3061750" y="986732"/>
                  <a:pt x="3036703" y="1017060"/>
                  <a:pt x="3009016" y="1044748"/>
                </a:cubicBezTo>
                <a:lnTo>
                  <a:pt x="2938334" y="1103066"/>
                </a:lnTo>
                <a:lnTo>
                  <a:pt x="3009016" y="1161384"/>
                </a:lnTo>
                <a:cubicBezTo>
                  <a:pt x="3119766" y="1272133"/>
                  <a:pt x="3188266" y="1425133"/>
                  <a:pt x="3188266" y="1594132"/>
                </a:cubicBezTo>
                <a:cubicBezTo>
                  <a:pt x="3188266" y="1763131"/>
                  <a:pt x="3119766" y="1916131"/>
                  <a:pt x="3009016" y="2026881"/>
                </a:cubicBezTo>
                <a:lnTo>
                  <a:pt x="2994856" y="2038564"/>
                </a:lnTo>
                <a:lnTo>
                  <a:pt x="3062440" y="2094326"/>
                </a:lnTo>
                <a:lnTo>
                  <a:pt x="3117513" y="2161076"/>
                </a:lnTo>
                <a:lnTo>
                  <a:pt x="3132001" y="2143517"/>
                </a:lnTo>
                <a:cubicBezTo>
                  <a:pt x="3242751" y="2032766"/>
                  <a:pt x="3395751" y="1964266"/>
                  <a:pt x="3564750" y="1964266"/>
                </a:cubicBezTo>
                <a:cubicBezTo>
                  <a:pt x="3733749" y="1964266"/>
                  <a:pt x="3886749" y="2032766"/>
                  <a:pt x="3997500" y="2143517"/>
                </a:cubicBezTo>
                <a:lnTo>
                  <a:pt x="4056875" y="2215480"/>
                </a:lnTo>
                <a:lnTo>
                  <a:pt x="4116250" y="2143517"/>
                </a:lnTo>
                <a:cubicBezTo>
                  <a:pt x="4143938" y="2115829"/>
                  <a:pt x="4174266" y="2090782"/>
                  <a:pt x="4206824" y="2068786"/>
                </a:cubicBezTo>
                <a:lnTo>
                  <a:pt x="4300267" y="2018067"/>
                </a:lnTo>
                <a:lnTo>
                  <a:pt x="4273099" y="2003321"/>
                </a:lnTo>
                <a:cubicBezTo>
                  <a:pt x="4141836" y="1914642"/>
                  <a:pt x="4055534" y="1764465"/>
                  <a:pt x="4055534" y="1594132"/>
                </a:cubicBezTo>
                <a:cubicBezTo>
                  <a:pt x="4055534" y="1355666"/>
                  <a:pt x="4224685" y="1156707"/>
                  <a:pt x="4449550" y="1110693"/>
                </a:cubicBezTo>
                <a:lnTo>
                  <a:pt x="4525207" y="1103066"/>
                </a:lnTo>
                <a:lnTo>
                  <a:pt x="4449550" y="1095439"/>
                </a:lnTo>
                <a:cubicBezTo>
                  <a:pt x="4224685" y="1049425"/>
                  <a:pt x="4055534" y="850466"/>
                  <a:pt x="4055534" y="611999"/>
                </a:cubicBezTo>
                <a:cubicBezTo>
                  <a:pt x="4055534" y="339466"/>
                  <a:pt x="4276466" y="118534"/>
                  <a:pt x="4549000" y="118534"/>
                </a:cubicBezTo>
                <a:cubicBezTo>
                  <a:pt x="4821534" y="118534"/>
                  <a:pt x="5042466" y="339466"/>
                  <a:pt x="5042466" y="611999"/>
                </a:cubicBezTo>
                <a:cubicBezTo>
                  <a:pt x="5042466" y="850466"/>
                  <a:pt x="4873315" y="1049425"/>
                  <a:pt x="4648451" y="1095439"/>
                </a:cubicBezTo>
                <a:lnTo>
                  <a:pt x="4572793" y="1103066"/>
                </a:lnTo>
                <a:lnTo>
                  <a:pt x="4648451" y="1110693"/>
                </a:lnTo>
                <a:cubicBezTo>
                  <a:pt x="4873315" y="1156707"/>
                  <a:pt x="5042466" y="1355666"/>
                  <a:pt x="5042466" y="1594132"/>
                </a:cubicBezTo>
                <a:cubicBezTo>
                  <a:pt x="5042466" y="1764465"/>
                  <a:pt x="4956165" y="1914642"/>
                  <a:pt x="4824902" y="2003321"/>
                </a:cubicBezTo>
                <a:lnTo>
                  <a:pt x="4797733" y="2018068"/>
                </a:lnTo>
                <a:lnTo>
                  <a:pt x="4891174" y="2068786"/>
                </a:lnTo>
                <a:cubicBezTo>
                  <a:pt x="5053967" y="2178767"/>
                  <a:pt x="5160999" y="2365016"/>
                  <a:pt x="5160999" y="2576265"/>
                </a:cubicBezTo>
                <a:cubicBezTo>
                  <a:pt x="5160999" y="2914263"/>
                  <a:pt x="4886997" y="3188264"/>
                  <a:pt x="4548999" y="3188264"/>
                </a:cubicBezTo>
                <a:cubicBezTo>
                  <a:pt x="4380000" y="3188264"/>
                  <a:pt x="4227000" y="3119764"/>
                  <a:pt x="4116250" y="3009014"/>
                </a:cubicBezTo>
                <a:lnTo>
                  <a:pt x="4056875" y="2937051"/>
                </a:lnTo>
                <a:lnTo>
                  <a:pt x="3997500" y="3009014"/>
                </a:lnTo>
                <a:cubicBezTo>
                  <a:pt x="3886749" y="3119764"/>
                  <a:pt x="3733749" y="3188264"/>
                  <a:pt x="3564750" y="3188264"/>
                </a:cubicBezTo>
                <a:cubicBezTo>
                  <a:pt x="3395751" y="3188264"/>
                  <a:pt x="3242751" y="3119764"/>
                  <a:pt x="3132001" y="3009014"/>
                </a:cubicBezTo>
                <a:lnTo>
                  <a:pt x="3117513" y="2991455"/>
                </a:lnTo>
                <a:lnTo>
                  <a:pt x="3062440" y="3058204"/>
                </a:lnTo>
                <a:lnTo>
                  <a:pt x="2994856" y="3113967"/>
                </a:lnTo>
                <a:lnTo>
                  <a:pt x="3009016" y="3125649"/>
                </a:lnTo>
                <a:cubicBezTo>
                  <a:pt x="3119766" y="3236399"/>
                  <a:pt x="3188266" y="3389399"/>
                  <a:pt x="3188266" y="3558398"/>
                </a:cubicBezTo>
                <a:cubicBezTo>
                  <a:pt x="3188266" y="3727397"/>
                  <a:pt x="3119766" y="3880397"/>
                  <a:pt x="3009016" y="3991147"/>
                </a:cubicBezTo>
                <a:lnTo>
                  <a:pt x="2938333" y="4049465"/>
                </a:lnTo>
                <a:lnTo>
                  <a:pt x="3009016" y="4107784"/>
                </a:lnTo>
                <a:cubicBezTo>
                  <a:pt x="3119766" y="4218533"/>
                  <a:pt x="3188266" y="4371533"/>
                  <a:pt x="3188266" y="4540532"/>
                </a:cubicBezTo>
                <a:cubicBezTo>
                  <a:pt x="3188266" y="4878530"/>
                  <a:pt x="2914264" y="5152531"/>
                  <a:pt x="2576266" y="5152531"/>
                </a:cubicBezTo>
                <a:cubicBezTo>
                  <a:pt x="2365017" y="5152531"/>
                  <a:pt x="2178767" y="5045499"/>
                  <a:pt x="2068786" y="4882707"/>
                </a:cubicBezTo>
                <a:lnTo>
                  <a:pt x="2020468" y="4793687"/>
                </a:lnTo>
                <a:lnTo>
                  <a:pt x="2008122" y="4816433"/>
                </a:lnTo>
                <a:cubicBezTo>
                  <a:pt x="1919442" y="4947695"/>
                  <a:pt x="1769266" y="5033997"/>
                  <a:pt x="1598932" y="5033997"/>
                </a:cubicBezTo>
                <a:cubicBezTo>
                  <a:pt x="1326398" y="5033997"/>
                  <a:pt x="1105466" y="4813065"/>
                  <a:pt x="1105466" y="4540532"/>
                </a:cubicBezTo>
                <a:cubicBezTo>
                  <a:pt x="1105466" y="4267999"/>
                  <a:pt x="1326398" y="4047067"/>
                  <a:pt x="1598932" y="4047067"/>
                </a:cubicBezTo>
                <a:cubicBezTo>
                  <a:pt x="1769266" y="4047067"/>
                  <a:pt x="1919442" y="4133369"/>
                  <a:pt x="2008122" y="4264631"/>
                </a:cubicBezTo>
                <a:lnTo>
                  <a:pt x="2020468" y="4287377"/>
                </a:lnTo>
                <a:lnTo>
                  <a:pt x="2068786" y="4198358"/>
                </a:lnTo>
                <a:cubicBezTo>
                  <a:pt x="2090782" y="4165799"/>
                  <a:pt x="2115829" y="4135471"/>
                  <a:pt x="2143517" y="4107784"/>
                </a:cubicBezTo>
                <a:lnTo>
                  <a:pt x="2214200" y="4049465"/>
                </a:lnTo>
                <a:lnTo>
                  <a:pt x="2143517" y="3991147"/>
                </a:lnTo>
                <a:cubicBezTo>
                  <a:pt x="2060454" y="3908085"/>
                  <a:pt x="2001157" y="3801257"/>
                  <a:pt x="1976700" y="3681738"/>
                </a:cubicBezTo>
                <a:lnTo>
                  <a:pt x="1966667" y="3582211"/>
                </a:lnTo>
                <a:lnTo>
                  <a:pt x="1961547" y="3632993"/>
                </a:lnTo>
                <a:cubicBezTo>
                  <a:pt x="1927033" y="3801657"/>
                  <a:pt x="1777799" y="3928532"/>
                  <a:pt x="1598932" y="3928532"/>
                </a:cubicBezTo>
                <a:cubicBezTo>
                  <a:pt x="1394512" y="3928532"/>
                  <a:pt x="1228797" y="3762817"/>
                  <a:pt x="1228797" y="3558398"/>
                </a:cubicBezTo>
                <a:cubicBezTo>
                  <a:pt x="1228797" y="3353979"/>
                  <a:pt x="1394512" y="3188264"/>
                  <a:pt x="1598932" y="3188264"/>
                </a:cubicBezTo>
                <a:cubicBezTo>
                  <a:pt x="1777799" y="3188264"/>
                  <a:pt x="1927033" y="3315140"/>
                  <a:pt x="1961547" y="3483803"/>
                </a:cubicBezTo>
                <a:lnTo>
                  <a:pt x="1966667" y="3534586"/>
                </a:lnTo>
                <a:lnTo>
                  <a:pt x="1976700" y="3435059"/>
                </a:lnTo>
                <a:cubicBezTo>
                  <a:pt x="2001157" y="3315540"/>
                  <a:pt x="2060454" y="3208712"/>
                  <a:pt x="2143517" y="3125649"/>
                </a:cubicBezTo>
                <a:lnTo>
                  <a:pt x="2161911" y="3110473"/>
                </a:lnTo>
                <a:lnTo>
                  <a:pt x="2098560" y="3058204"/>
                </a:lnTo>
                <a:lnTo>
                  <a:pt x="2043487" y="2991455"/>
                </a:lnTo>
                <a:lnTo>
                  <a:pt x="2028999" y="3009014"/>
                </a:lnTo>
                <a:cubicBezTo>
                  <a:pt x="1918249" y="3119764"/>
                  <a:pt x="1765249" y="3188264"/>
                  <a:pt x="1596250" y="3188264"/>
                </a:cubicBezTo>
                <a:cubicBezTo>
                  <a:pt x="1427251" y="3188264"/>
                  <a:pt x="1274251" y="3119764"/>
                  <a:pt x="1163501" y="3009014"/>
                </a:cubicBezTo>
                <a:lnTo>
                  <a:pt x="1104125" y="2937050"/>
                </a:lnTo>
                <a:lnTo>
                  <a:pt x="1044749" y="3009014"/>
                </a:lnTo>
                <a:cubicBezTo>
                  <a:pt x="1017062" y="3036701"/>
                  <a:pt x="986733" y="3061748"/>
                  <a:pt x="954175" y="3083745"/>
                </a:cubicBezTo>
                <a:lnTo>
                  <a:pt x="860733" y="3134463"/>
                </a:lnTo>
                <a:lnTo>
                  <a:pt x="887902" y="3149209"/>
                </a:lnTo>
                <a:cubicBezTo>
                  <a:pt x="1019164" y="3237889"/>
                  <a:pt x="1105466" y="3388065"/>
                  <a:pt x="1105466" y="3558398"/>
                </a:cubicBezTo>
                <a:cubicBezTo>
                  <a:pt x="1105466" y="3796865"/>
                  <a:pt x="936315" y="3995824"/>
                  <a:pt x="711451" y="4041838"/>
                </a:cubicBezTo>
                <a:lnTo>
                  <a:pt x="635788" y="4049465"/>
                </a:lnTo>
                <a:lnTo>
                  <a:pt x="711451" y="4057093"/>
                </a:lnTo>
                <a:cubicBezTo>
                  <a:pt x="936315" y="4103107"/>
                  <a:pt x="1105466" y="4302066"/>
                  <a:pt x="1105466" y="4540532"/>
                </a:cubicBezTo>
                <a:cubicBezTo>
                  <a:pt x="1105466" y="4813065"/>
                  <a:pt x="884534" y="5033997"/>
                  <a:pt x="612000" y="5033997"/>
                </a:cubicBezTo>
                <a:cubicBezTo>
                  <a:pt x="339466" y="5033997"/>
                  <a:pt x="118534" y="4813065"/>
                  <a:pt x="118534" y="4540532"/>
                </a:cubicBezTo>
                <a:cubicBezTo>
                  <a:pt x="118534" y="4302066"/>
                  <a:pt x="287685" y="4103107"/>
                  <a:pt x="512549" y="4057093"/>
                </a:cubicBezTo>
                <a:lnTo>
                  <a:pt x="588212" y="4049465"/>
                </a:lnTo>
                <a:lnTo>
                  <a:pt x="512549" y="4041838"/>
                </a:lnTo>
                <a:cubicBezTo>
                  <a:pt x="287685" y="3995824"/>
                  <a:pt x="118534" y="3796865"/>
                  <a:pt x="118534" y="3558398"/>
                </a:cubicBezTo>
                <a:cubicBezTo>
                  <a:pt x="118534" y="3388065"/>
                  <a:pt x="204835" y="3237889"/>
                  <a:pt x="336098" y="3149209"/>
                </a:cubicBezTo>
                <a:lnTo>
                  <a:pt x="363267" y="3134463"/>
                </a:lnTo>
                <a:lnTo>
                  <a:pt x="269825" y="3083745"/>
                </a:lnTo>
                <a:cubicBezTo>
                  <a:pt x="107032" y="2973764"/>
                  <a:pt x="0" y="2787514"/>
                  <a:pt x="0" y="2576265"/>
                </a:cubicBezTo>
                <a:cubicBezTo>
                  <a:pt x="0" y="2238267"/>
                  <a:pt x="274002" y="1964266"/>
                  <a:pt x="612000" y="1964266"/>
                </a:cubicBezTo>
                <a:cubicBezTo>
                  <a:pt x="780999" y="1964266"/>
                  <a:pt x="933999" y="2032766"/>
                  <a:pt x="1044749" y="2143517"/>
                </a:cubicBezTo>
                <a:lnTo>
                  <a:pt x="1104125" y="2215480"/>
                </a:lnTo>
                <a:lnTo>
                  <a:pt x="1163501" y="2143517"/>
                </a:lnTo>
                <a:cubicBezTo>
                  <a:pt x="1274251" y="2032766"/>
                  <a:pt x="1427251" y="1964266"/>
                  <a:pt x="1596250" y="1964266"/>
                </a:cubicBezTo>
                <a:cubicBezTo>
                  <a:pt x="1765249" y="1964266"/>
                  <a:pt x="1918249" y="2032766"/>
                  <a:pt x="2028999" y="2143517"/>
                </a:cubicBezTo>
                <a:lnTo>
                  <a:pt x="2043487" y="2161076"/>
                </a:lnTo>
                <a:lnTo>
                  <a:pt x="2098560" y="2094326"/>
                </a:lnTo>
                <a:lnTo>
                  <a:pt x="2161911" y="2042057"/>
                </a:lnTo>
                <a:lnTo>
                  <a:pt x="2143517" y="2026881"/>
                </a:lnTo>
                <a:cubicBezTo>
                  <a:pt x="2060454" y="1943819"/>
                  <a:pt x="2001157" y="1836991"/>
                  <a:pt x="1976700" y="1717472"/>
                </a:cubicBezTo>
                <a:lnTo>
                  <a:pt x="1966667" y="1617945"/>
                </a:lnTo>
                <a:lnTo>
                  <a:pt x="1961547" y="1668727"/>
                </a:lnTo>
                <a:cubicBezTo>
                  <a:pt x="1927033" y="1837391"/>
                  <a:pt x="1777799" y="1964266"/>
                  <a:pt x="1598932" y="1964266"/>
                </a:cubicBezTo>
                <a:cubicBezTo>
                  <a:pt x="1394512" y="1964266"/>
                  <a:pt x="1228797" y="1798551"/>
                  <a:pt x="1228797" y="1594132"/>
                </a:cubicBezTo>
                <a:cubicBezTo>
                  <a:pt x="1228797" y="1389713"/>
                  <a:pt x="1394512" y="1223998"/>
                  <a:pt x="1598932" y="1223998"/>
                </a:cubicBezTo>
                <a:cubicBezTo>
                  <a:pt x="1777799" y="1223998"/>
                  <a:pt x="1927033" y="1350874"/>
                  <a:pt x="1961547" y="1519537"/>
                </a:cubicBezTo>
                <a:lnTo>
                  <a:pt x="1966667" y="1570320"/>
                </a:lnTo>
                <a:lnTo>
                  <a:pt x="1976700" y="1470793"/>
                </a:lnTo>
                <a:cubicBezTo>
                  <a:pt x="2001157" y="1351274"/>
                  <a:pt x="2060454" y="1244446"/>
                  <a:pt x="2143517" y="1161384"/>
                </a:cubicBezTo>
                <a:lnTo>
                  <a:pt x="2214199" y="1103066"/>
                </a:lnTo>
                <a:lnTo>
                  <a:pt x="2143517" y="1044748"/>
                </a:lnTo>
                <a:cubicBezTo>
                  <a:pt x="2032767" y="933998"/>
                  <a:pt x="1964266" y="780998"/>
                  <a:pt x="1964266" y="611999"/>
                </a:cubicBezTo>
                <a:cubicBezTo>
                  <a:pt x="1964266" y="274001"/>
                  <a:pt x="2238268" y="0"/>
                  <a:pt x="2576266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65206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76056" y="-812626"/>
            <a:ext cx="4880570" cy="4880570"/>
          </a:xfrm>
          <a:custGeom>
            <a:avLst/>
            <a:gdLst/>
            <a:ahLst/>
            <a:cxnLst/>
            <a:rect l="l" t="t" r="r" b="b"/>
            <a:pathLst>
              <a:path w="3346834" h="3333101">
                <a:moveTo>
                  <a:pt x="1684092" y="2974714"/>
                </a:moveTo>
                <a:cubicBezTo>
                  <a:pt x="1734758" y="2974714"/>
                  <a:pt x="1775831" y="3015787"/>
                  <a:pt x="1775831" y="3066453"/>
                </a:cubicBezTo>
                <a:cubicBezTo>
                  <a:pt x="1775831" y="3117119"/>
                  <a:pt x="1734758" y="3158192"/>
                  <a:pt x="1684092" y="3158192"/>
                </a:cubicBezTo>
                <a:cubicBezTo>
                  <a:pt x="1633426" y="3158192"/>
                  <a:pt x="1592353" y="3117119"/>
                  <a:pt x="1592353" y="3066453"/>
                </a:cubicBezTo>
                <a:cubicBezTo>
                  <a:pt x="1592353" y="3015787"/>
                  <a:pt x="1633426" y="2974714"/>
                  <a:pt x="1684092" y="2974714"/>
                </a:cubicBezTo>
                <a:close/>
                <a:moveTo>
                  <a:pt x="3080186" y="2897848"/>
                </a:moveTo>
                <a:cubicBezTo>
                  <a:pt x="3173304" y="2897848"/>
                  <a:pt x="3248791" y="2973335"/>
                  <a:pt x="3248791" y="3066453"/>
                </a:cubicBezTo>
                <a:cubicBezTo>
                  <a:pt x="3248791" y="3159571"/>
                  <a:pt x="3173304" y="3235058"/>
                  <a:pt x="3080186" y="3235058"/>
                </a:cubicBezTo>
                <a:cubicBezTo>
                  <a:pt x="2987068" y="3235058"/>
                  <a:pt x="2911581" y="3159571"/>
                  <a:pt x="2911581" y="3066453"/>
                </a:cubicBezTo>
                <a:cubicBezTo>
                  <a:pt x="2911581" y="2973335"/>
                  <a:pt x="2987068" y="2897848"/>
                  <a:pt x="3080186" y="2897848"/>
                </a:cubicBezTo>
                <a:close/>
                <a:moveTo>
                  <a:pt x="266648" y="2897848"/>
                </a:moveTo>
                <a:cubicBezTo>
                  <a:pt x="359766" y="2897848"/>
                  <a:pt x="435253" y="2973335"/>
                  <a:pt x="435253" y="3066453"/>
                </a:cubicBezTo>
                <a:cubicBezTo>
                  <a:pt x="435253" y="3159571"/>
                  <a:pt x="359766" y="3235058"/>
                  <a:pt x="266648" y="3235058"/>
                </a:cubicBezTo>
                <a:cubicBezTo>
                  <a:pt x="173530" y="3235058"/>
                  <a:pt x="98043" y="3159571"/>
                  <a:pt x="98043" y="3066453"/>
                </a:cubicBezTo>
                <a:cubicBezTo>
                  <a:pt x="98043" y="2973335"/>
                  <a:pt x="173530" y="2897848"/>
                  <a:pt x="266648" y="2897848"/>
                </a:cubicBezTo>
                <a:close/>
                <a:moveTo>
                  <a:pt x="3080186" y="1571820"/>
                </a:moveTo>
                <a:cubicBezTo>
                  <a:pt x="3130852" y="1571820"/>
                  <a:pt x="3171925" y="1612893"/>
                  <a:pt x="3171925" y="1663559"/>
                </a:cubicBezTo>
                <a:cubicBezTo>
                  <a:pt x="3171925" y="1714225"/>
                  <a:pt x="3130852" y="1755298"/>
                  <a:pt x="3080186" y="1755298"/>
                </a:cubicBezTo>
                <a:cubicBezTo>
                  <a:pt x="3029520" y="1755298"/>
                  <a:pt x="2988447" y="1714225"/>
                  <a:pt x="2988447" y="1663559"/>
                </a:cubicBezTo>
                <a:cubicBezTo>
                  <a:pt x="2988447" y="1612893"/>
                  <a:pt x="3029520" y="1571820"/>
                  <a:pt x="3080186" y="1571820"/>
                </a:cubicBezTo>
                <a:close/>
                <a:moveTo>
                  <a:pt x="1684092" y="1571820"/>
                </a:moveTo>
                <a:cubicBezTo>
                  <a:pt x="1734758" y="1571820"/>
                  <a:pt x="1775831" y="1612893"/>
                  <a:pt x="1775831" y="1663559"/>
                </a:cubicBezTo>
                <a:cubicBezTo>
                  <a:pt x="1775831" y="1714225"/>
                  <a:pt x="1734758" y="1755298"/>
                  <a:pt x="1684092" y="1755298"/>
                </a:cubicBezTo>
                <a:cubicBezTo>
                  <a:pt x="1633426" y="1755298"/>
                  <a:pt x="1592353" y="1714225"/>
                  <a:pt x="1592353" y="1663559"/>
                </a:cubicBezTo>
                <a:cubicBezTo>
                  <a:pt x="1592353" y="1612893"/>
                  <a:pt x="1633426" y="1571820"/>
                  <a:pt x="1684092" y="1571820"/>
                </a:cubicBezTo>
                <a:close/>
                <a:moveTo>
                  <a:pt x="266648" y="1571820"/>
                </a:moveTo>
                <a:cubicBezTo>
                  <a:pt x="317314" y="1571820"/>
                  <a:pt x="358387" y="1612893"/>
                  <a:pt x="358387" y="1663559"/>
                </a:cubicBezTo>
                <a:cubicBezTo>
                  <a:pt x="358387" y="1714225"/>
                  <a:pt x="317314" y="1755298"/>
                  <a:pt x="266648" y="1755298"/>
                </a:cubicBezTo>
                <a:cubicBezTo>
                  <a:pt x="215982" y="1755298"/>
                  <a:pt x="174909" y="1714225"/>
                  <a:pt x="174909" y="1663559"/>
                </a:cubicBezTo>
                <a:cubicBezTo>
                  <a:pt x="174909" y="1612893"/>
                  <a:pt x="215982" y="1571820"/>
                  <a:pt x="266648" y="1571820"/>
                </a:cubicBezTo>
                <a:close/>
                <a:moveTo>
                  <a:pt x="1497631" y="1361380"/>
                </a:moveTo>
                <a:lnTo>
                  <a:pt x="1442145" y="1428629"/>
                </a:lnTo>
                <a:lnTo>
                  <a:pt x="1377526" y="1481945"/>
                </a:lnTo>
                <a:lnTo>
                  <a:pt x="1382704" y="1491484"/>
                </a:lnTo>
                <a:cubicBezTo>
                  <a:pt x="1405074" y="1544373"/>
                  <a:pt x="1417444" y="1602521"/>
                  <a:pt x="1417444" y="1663559"/>
                </a:cubicBezTo>
                <a:cubicBezTo>
                  <a:pt x="1417444" y="1724597"/>
                  <a:pt x="1405074" y="1782745"/>
                  <a:pt x="1382704" y="1835634"/>
                </a:cubicBezTo>
                <a:lnTo>
                  <a:pt x="1377526" y="1845173"/>
                </a:lnTo>
                <a:lnTo>
                  <a:pt x="1442145" y="1898489"/>
                </a:lnTo>
                <a:lnTo>
                  <a:pt x="1497631" y="1965739"/>
                </a:lnTo>
                <a:lnTo>
                  <a:pt x="1512017" y="1957930"/>
                </a:lnTo>
                <a:cubicBezTo>
                  <a:pt x="1564906" y="1935560"/>
                  <a:pt x="1623054" y="1923190"/>
                  <a:pt x="1684092" y="1923190"/>
                </a:cubicBezTo>
                <a:cubicBezTo>
                  <a:pt x="1745130" y="1923190"/>
                  <a:pt x="1803278" y="1935560"/>
                  <a:pt x="1856168" y="1957930"/>
                </a:cubicBezTo>
                <a:lnTo>
                  <a:pt x="1865603" y="1963052"/>
                </a:lnTo>
                <a:lnTo>
                  <a:pt x="1918872" y="1898489"/>
                </a:lnTo>
                <a:lnTo>
                  <a:pt x="1983491" y="1845173"/>
                </a:lnTo>
                <a:lnTo>
                  <a:pt x="1978314" y="1835634"/>
                </a:lnTo>
                <a:cubicBezTo>
                  <a:pt x="1955943" y="1782745"/>
                  <a:pt x="1943573" y="1724597"/>
                  <a:pt x="1943573" y="1663559"/>
                </a:cubicBezTo>
                <a:cubicBezTo>
                  <a:pt x="1943573" y="1602521"/>
                  <a:pt x="1955943" y="1544373"/>
                  <a:pt x="1978314" y="1491484"/>
                </a:cubicBezTo>
                <a:lnTo>
                  <a:pt x="1983491" y="1481945"/>
                </a:lnTo>
                <a:lnTo>
                  <a:pt x="1918872" y="1428629"/>
                </a:lnTo>
                <a:lnTo>
                  <a:pt x="1865603" y="1364066"/>
                </a:lnTo>
                <a:lnTo>
                  <a:pt x="1856168" y="1369188"/>
                </a:lnTo>
                <a:cubicBezTo>
                  <a:pt x="1803278" y="1391558"/>
                  <a:pt x="1745130" y="1403928"/>
                  <a:pt x="1684092" y="1403928"/>
                </a:cubicBezTo>
                <a:cubicBezTo>
                  <a:pt x="1623054" y="1403928"/>
                  <a:pt x="1564906" y="1391558"/>
                  <a:pt x="1512017" y="1369188"/>
                </a:cubicBezTo>
                <a:close/>
                <a:moveTo>
                  <a:pt x="1684092" y="174909"/>
                </a:moveTo>
                <a:cubicBezTo>
                  <a:pt x="1734758" y="174909"/>
                  <a:pt x="1775831" y="215982"/>
                  <a:pt x="1775831" y="266648"/>
                </a:cubicBezTo>
                <a:cubicBezTo>
                  <a:pt x="1775831" y="317314"/>
                  <a:pt x="1734758" y="358387"/>
                  <a:pt x="1684092" y="358387"/>
                </a:cubicBezTo>
                <a:cubicBezTo>
                  <a:pt x="1633426" y="358387"/>
                  <a:pt x="1592353" y="317314"/>
                  <a:pt x="1592353" y="266648"/>
                </a:cubicBezTo>
                <a:cubicBezTo>
                  <a:pt x="1592353" y="215982"/>
                  <a:pt x="1633426" y="174909"/>
                  <a:pt x="1684092" y="174909"/>
                </a:cubicBezTo>
                <a:close/>
                <a:moveTo>
                  <a:pt x="3080186" y="98043"/>
                </a:moveTo>
                <a:cubicBezTo>
                  <a:pt x="3173304" y="98043"/>
                  <a:pt x="3248791" y="173530"/>
                  <a:pt x="3248791" y="266648"/>
                </a:cubicBezTo>
                <a:cubicBezTo>
                  <a:pt x="3248791" y="359766"/>
                  <a:pt x="3173304" y="435253"/>
                  <a:pt x="3080186" y="435253"/>
                </a:cubicBezTo>
                <a:cubicBezTo>
                  <a:pt x="2987068" y="435253"/>
                  <a:pt x="2911581" y="359766"/>
                  <a:pt x="2911581" y="266648"/>
                </a:cubicBezTo>
                <a:cubicBezTo>
                  <a:pt x="2911581" y="173530"/>
                  <a:pt x="2987068" y="98043"/>
                  <a:pt x="3080186" y="98043"/>
                </a:cubicBezTo>
                <a:close/>
                <a:moveTo>
                  <a:pt x="266648" y="98043"/>
                </a:moveTo>
                <a:cubicBezTo>
                  <a:pt x="359766" y="98043"/>
                  <a:pt x="435253" y="173530"/>
                  <a:pt x="435253" y="266648"/>
                </a:cubicBezTo>
                <a:cubicBezTo>
                  <a:pt x="435253" y="359766"/>
                  <a:pt x="359766" y="435253"/>
                  <a:pt x="266648" y="435253"/>
                </a:cubicBezTo>
                <a:cubicBezTo>
                  <a:pt x="173530" y="435253"/>
                  <a:pt x="98043" y="359766"/>
                  <a:pt x="98043" y="266648"/>
                </a:cubicBezTo>
                <a:cubicBezTo>
                  <a:pt x="98043" y="173530"/>
                  <a:pt x="173530" y="98043"/>
                  <a:pt x="266648" y="98043"/>
                </a:cubicBezTo>
                <a:close/>
                <a:moveTo>
                  <a:pt x="975370" y="0"/>
                </a:moveTo>
                <a:cubicBezTo>
                  <a:pt x="1122636" y="0"/>
                  <a:pt x="1242018" y="119382"/>
                  <a:pt x="1242018" y="266648"/>
                </a:cubicBezTo>
                <a:cubicBezTo>
                  <a:pt x="1242018" y="285056"/>
                  <a:pt x="1240153" y="303029"/>
                  <a:pt x="1236601" y="320387"/>
                </a:cubicBezTo>
                <a:lnTo>
                  <a:pt x="1226818" y="351902"/>
                </a:lnTo>
                <a:lnTo>
                  <a:pt x="1232319" y="353610"/>
                </a:lnTo>
                <a:cubicBezTo>
                  <a:pt x="1321166" y="391189"/>
                  <a:pt x="1400074" y="447667"/>
                  <a:pt x="1464003" y="518004"/>
                </a:cubicBezTo>
                <a:lnTo>
                  <a:pt x="1498471" y="561873"/>
                </a:lnTo>
                <a:lnTo>
                  <a:pt x="1512017" y="554520"/>
                </a:lnTo>
                <a:cubicBezTo>
                  <a:pt x="1564906" y="532150"/>
                  <a:pt x="1623054" y="519780"/>
                  <a:pt x="1684092" y="519780"/>
                </a:cubicBezTo>
                <a:cubicBezTo>
                  <a:pt x="1745130" y="519780"/>
                  <a:pt x="1803278" y="532150"/>
                  <a:pt x="1856168" y="554520"/>
                </a:cubicBezTo>
                <a:lnTo>
                  <a:pt x="1864689" y="559146"/>
                </a:lnTo>
                <a:lnTo>
                  <a:pt x="1897014" y="518004"/>
                </a:lnTo>
                <a:cubicBezTo>
                  <a:pt x="1960943" y="447667"/>
                  <a:pt x="2039851" y="391189"/>
                  <a:pt x="2128699" y="353610"/>
                </a:cubicBezTo>
                <a:lnTo>
                  <a:pt x="2134199" y="351902"/>
                </a:lnTo>
                <a:lnTo>
                  <a:pt x="2124417" y="320387"/>
                </a:lnTo>
                <a:cubicBezTo>
                  <a:pt x="2120865" y="303029"/>
                  <a:pt x="2118999" y="285056"/>
                  <a:pt x="2118999" y="266648"/>
                </a:cubicBezTo>
                <a:cubicBezTo>
                  <a:pt x="2118999" y="119382"/>
                  <a:pt x="2238381" y="0"/>
                  <a:pt x="2385647" y="0"/>
                </a:cubicBezTo>
                <a:cubicBezTo>
                  <a:pt x="2532913" y="0"/>
                  <a:pt x="2652295" y="119382"/>
                  <a:pt x="2652295" y="266648"/>
                </a:cubicBezTo>
                <a:cubicBezTo>
                  <a:pt x="2652295" y="285056"/>
                  <a:pt x="2650430" y="303029"/>
                  <a:pt x="2646878" y="320387"/>
                </a:cubicBezTo>
                <a:lnTo>
                  <a:pt x="2636753" y="353006"/>
                </a:lnTo>
                <a:lnTo>
                  <a:pt x="2671837" y="366829"/>
                </a:lnTo>
                <a:cubicBezTo>
                  <a:pt x="2816131" y="436357"/>
                  <a:pt x="2931260" y="556826"/>
                  <a:pt x="2993892" y="704906"/>
                </a:cubicBezTo>
                <a:lnTo>
                  <a:pt x="2995541" y="710217"/>
                </a:lnTo>
                <a:lnTo>
                  <a:pt x="3026447" y="700623"/>
                </a:lnTo>
                <a:cubicBezTo>
                  <a:pt x="3043805" y="697071"/>
                  <a:pt x="3061778" y="695206"/>
                  <a:pt x="3080186" y="695206"/>
                </a:cubicBezTo>
                <a:cubicBezTo>
                  <a:pt x="3227452" y="695206"/>
                  <a:pt x="3346834" y="814588"/>
                  <a:pt x="3346834" y="961854"/>
                </a:cubicBezTo>
                <a:cubicBezTo>
                  <a:pt x="3346834" y="1109120"/>
                  <a:pt x="3227452" y="1228502"/>
                  <a:pt x="3080186" y="1228502"/>
                </a:cubicBezTo>
                <a:cubicBezTo>
                  <a:pt x="3061778" y="1228502"/>
                  <a:pt x="3043805" y="1226637"/>
                  <a:pt x="3026447" y="1223085"/>
                </a:cubicBezTo>
                <a:lnTo>
                  <a:pt x="2995541" y="1213491"/>
                </a:lnTo>
                <a:lnTo>
                  <a:pt x="2993892" y="1218803"/>
                </a:lnTo>
                <a:cubicBezTo>
                  <a:pt x="2956312" y="1307650"/>
                  <a:pt x="2899834" y="1386558"/>
                  <a:pt x="2829497" y="1450487"/>
                </a:cubicBezTo>
                <a:lnTo>
                  <a:pt x="2788299" y="1482858"/>
                </a:lnTo>
                <a:lnTo>
                  <a:pt x="2792981" y="1491484"/>
                </a:lnTo>
                <a:cubicBezTo>
                  <a:pt x="2815351" y="1544373"/>
                  <a:pt x="2827721" y="1602521"/>
                  <a:pt x="2827721" y="1663559"/>
                </a:cubicBezTo>
                <a:cubicBezTo>
                  <a:pt x="2827721" y="1724597"/>
                  <a:pt x="2815351" y="1782745"/>
                  <a:pt x="2792981" y="1835634"/>
                </a:cubicBezTo>
                <a:lnTo>
                  <a:pt x="2788299" y="1844261"/>
                </a:lnTo>
                <a:lnTo>
                  <a:pt x="2829497" y="1876631"/>
                </a:lnTo>
                <a:cubicBezTo>
                  <a:pt x="2899834" y="1940560"/>
                  <a:pt x="2956312" y="2019468"/>
                  <a:pt x="2993892" y="2108316"/>
                </a:cubicBezTo>
                <a:lnTo>
                  <a:pt x="2995541" y="2113627"/>
                </a:lnTo>
                <a:lnTo>
                  <a:pt x="3026447" y="2104033"/>
                </a:lnTo>
                <a:cubicBezTo>
                  <a:pt x="3043805" y="2100481"/>
                  <a:pt x="3061778" y="2098616"/>
                  <a:pt x="3080186" y="2098616"/>
                </a:cubicBezTo>
                <a:cubicBezTo>
                  <a:pt x="3227452" y="2098616"/>
                  <a:pt x="3346834" y="2217998"/>
                  <a:pt x="3346834" y="2365264"/>
                </a:cubicBezTo>
                <a:cubicBezTo>
                  <a:pt x="3346834" y="2512530"/>
                  <a:pt x="3227452" y="2631912"/>
                  <a:pt x="3080186" y="2631912"/>
                </a:cubicBezTo>
                <a:cubicBezTo>
                  <a:pt x="3061778" y="2631912"/>
                  <a:pt x="3043805" y="2630047"/>
                  <a:pt x="3026447" y="2626495"/>
                </a:cubicBezTo>
                <a:lnTo>
                  <a:pt x="2995541" y="2616901"/>
                </a:lnTo>
                <a:lnTo>
                  <a:pt x="2993892" y="2622213"/>
                </a:lnTo>
                <a:cubicBezTo>
                  <a:pt x="2931260" y="2770292"/>
                  <a:pt x="2816131" y="2890761"/>
                  <a:pt x="2671837" y="2960289"/>
                </a:cubicBezTo>
                <a:lnTo>
                  <a:pt x="2635098" y="2974765"/>
                </a:lnTo>
                <a:lnTo>
                  <a:pt x="2646878" y="3012714"/>
                </a:lnTo>
                <a:cubicBezTo>
                  <a:pt x="2650430" y="3030072"/>
                  <a:pt x="2652295" y="3048045"/>
                  <a:pt x="2652295" y="3066453"/>
                </a:cubicBezTo>
                <a:cubicBezTo>
                  <a:pt x="2652295" y="3213719"/>
                  <a:pt x="2532913" y="3333101"/>
                  <a:pt x="2385647" y="3333101"/>
                </a:cubicBezTo>
                <a:cubicBezTo>
                  <a:pt x="2238381" y="3333101"/>
                  <a:pt x="2118999" y="3213719"/>
                  <a:pt x="2118999" y="3066453"/>
                </a:cubicBezTo>
                <a:cubicBezTo>
                  <a:pt x="2118999" y="3048045"/>
                  <a:pt x="2120865" y="3030072"/>
                  <a:pt x="2124417" y="3012714"/>
                </a:cubicBezTo>
                <a:lnTo>
                  <a:pt x="2135893" y="2975742"/>
                </a:lnTo>
                <a:lnTo>
                  <a:pt x="2128699" y="2973509"/>
                </a:lnTo>
                <a:cubicBezTo>
                  <a:pt x="2039851" y="2935929"/>
                  <a:pt x="1960943" y="2879451"/>
                  <a:pt x="1897014" y="2809114"/>
                </a:cubicBezTo>
                <a:lnTo>
                  <a:pt x="1864689" y="2767973"/>
                </a:lnTo>
                <a:lnTo>
                  <a:pt x="1856168" y="2772598"/>
                </a:lnTo>
                <a:cubicBezTo>
                  <a:pt x="1803278" y="2794968"/>
                  <a:pt x="1745130" y="2807338"/>
                  <a:pt x="1684092" y="2807338"/>
                </a:cubicBezTo>
                <a:cubicBezTo>
                  <a:pt x="1623054" y="2807338"/>
                  <a:pt x="1564906" y="2794968"/>
                  <a:pt x="1512017" y="2772598"/>
                </a:cubicBezTo>
                <a:lnTo>
                  <a:pt x="1498471" y="2765246"/>
                </a:lnTo>
                <a:lnTo>
                  <a:pt x="1464003" y="2809114"/>
                </a:lnTo>
                <a:cubicBezTo>
                  <a:pt x="1400074" y="2879451"/>
                  <a:pt x="1321166" y="2935929"/>
                  <a:pt x="1232319" y="2973509"/>
                </a:cubicBezTo>
                <a:lnTo>
                  <a:pt x="1225124" y="2975742"/>
                </a:lnTo>
                <a:lnTo>
                  <a:pt x="1236601" y="3012714"/>
                </a:lnTo>
                <a:cubicBezTo>
                  <a:pt x="1240153" y="3030072"/>
                  <a:pt x="1242018" y="3048045"/>
                  <a:pt x="1242018" y="3066453"/>
                </a:cubicBezTo>
                <a:cubicBezTo>
                  <a:pt x="1242018" y="3213719"/>
                  <a:pt x="1122636" y="3333101"/>
                  <a:pt x="975370" y="3333101"/>
                </a:cubicBezTo>
                <a:cubicBezTo>
                  <a:pt x="828104" y="3333101"/>
                  <a:pt x="708722" y="3213719"/>
                  <a:pt x="708722" y="3066453"/>
                </a:cubicBezTo>
                <a:cubicBezTo>
                  <a:pt x="708722" y="3048045"/>
                  <a:pt x="710587" y="3030072"/>
                  <a:pt x="714139" y="3012714"/>
                </a:cubicBezTo>
                <a:lnTo>
                  <a:pt x="725616" y="2975742"/>
                </a:lnTo>
                <a:lnTo>
                  <a:pt x="718422" y="2973509"/>
                </a:lnTo>
                <a:cubicBezTo>
                  <a:pt x="570342" y="2910876"/>
                  <a:pt x="449873" y="2795748"/>
                  <a:pt x="380345" y="2651453"/>
                </a:cubicBezTo>
                <a:lnTo>
                  <a:pt x="365049" y="2612631"/>
                </a:lnTo>
                <a:lnTo>
                  <a:pt x="320387" y="2626495"/>
                </a:lnTo>
                <a:cubicBezTo>
                  <a:pt x="303029" y="2630047"/>
                  <a:pt x="285056" y="2631912"/>
                  <a:pt x="266648" y="2631912"/>
                </a:cubicBezTo>
                <a:cubicBezTo>
                  <a:pt x="119382" y="2631912"/>
                  <a:pt x="0" y="2512530"/>
                  <a:pt x="0" y="2365264"/>
                </a:cubicBezTo>
                <a:cubicBezTo>
                  <a:pt x="0" y="2217998"/>
                  <a:pt x="119382" y="2098616"/>
                  <a:pt x="266648" y="2098616"/>
                </a:cubicBezTo>
                <a:cubicBezTo>
                  <a:pt x="285056" y="2098616"/>
                  <a:pt x="303029" y="2100481"/>
                  <a:pt x="320387" y="2104033"/>
                </a:cubicBezTo>
                <a:lnTo>
                  <a:pt x="364230" y="2117643"/>
                </a:lnTo>
                <a:lnTo>
                  <a:pt x="367126" y="2108316"/>
                </a:lnTo>
                <a:cubicBezTo>
                  <a:pt x="400530" y="2029340"/>
                  <a:pt x="448866" y="1958218"/>
                  <a:pt x="508595" y="1898489"/>
                </a:cubicBezTo>
                <a:lnTo>
                  <a:pt x="573214" y="1845173"/>
                </a:lnTo>
                <a:lnTo>
                  <a:pt x="568036" y="1835634"/>
                </a:lnTo>
                <a:cubicBezTo>
                  <a:pt x="545666" y="1782745"/>
                  <a:pt x="533296" y="1724597"/>
                  <a:pt x="533296" y="1663559"/>
                </a:cubicBezTo>
                <a:cubicBezTo>
                  <a:pt x="533296" y="1602521"/>
                  <a:pt x="545666" y="1544373"/>
                  <a:pt x="568036" y="1491484"/>
                </a:cubicBezTo>
                <a:lnTo>
                  <a:pt x="573214" y="1481945"/>
                </a:lnTo>
                <a:lnTo>
                  <a:pt x="508595" y="1428629"/>
                </a:lnTo>
                <a:cubicBezTo>
                  <a:pt x="448866" y="1368900"/>
                  <a:pt x="400530" y="1297778"/>
                  <a:pt x="367126" y="1218803"/>
                </a:cubicBezTo>
                <a:lnTo>
                  <a:pt x="364230" y="1209475"/>
                </a:lnTo>
                <a:lnTo>
                  <a:pt x="320387" y="1223085"/>
                </a:lnTo>
                <a:cubicBezTo>
                  <a:pt x="303029" y="1226637"/>
                  <a:pt x="285056" y="1228502"/>
                  <a:pt x="266648" y="1228502"/>
                </a:cubicBezTo>
                <a:cubicBezTo>
                  <a:pt x="119382" y="1228502"/>
                  <a:pt x="0" y="1109120"/>
                  <a:pt x="0" y="961854"/>
                </a:cubicBezTo>
                <a:cubicBezTo>
                  <a:pt x="0" y="814588"/>
                  <a:pt x="119382" y="695206"/>
                  <a:pt x="266648" y="695206"/>
                </a:cubicBezTo>
                <a:cubicBezTo>
                  <a:pt x="285056" y="695206"/>
                  <a:pt x="303029" y="697071"/>
                  <a:pt x="320387" y="700623"/>
                </a:cubicBezTo>
                <a:lnTo>
                  <a:pt x="365049" y="714487"/>
                </a:lnTo>
                <a:lnTo>
                  <a:pt x="380345" y="675665"/>
                </a:lnTo>
                <a:cubicBezTo>
                  <a:pt x="449873" y="531371"/>
                  <a:pt x="570342" y="416242"/>
                  <a:pt x="718422" y="353610"/>
                </a:cubicBezTo>
                <a:lnTo>
                  <a:pt x="723922" y="351902"/>
                </a:lnTo>
                <a:lnTo>
                  <a:pt x="714139" y="320387"/>
                </a:lnTo>
                <a:cubicBezTo>
                  <a:pt x="710587" y="303029"/>
                  <a:pt x="708722" y="285056"/>
                  <a:pt x="708722" y="266648"/>
                </a:cubicBezTo>
                <a:cubicBezTo>
                  <a:pt x="708722" y="119382"/>
                  <a:pt x="828104" y="0"/>
                  <a:pt x="975370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0482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48517" y="-532346"/>
            <a:ext cx="4641483" cy="4641483"/>
          </a:xfrm>
          <a:custGeom>
            <a:avLst/>
            <a:gdLst/>
            <a:ahLst/>
            <a:cxnLst/>
            <a:rect l="l" t="t" r="r" b="b"/>
            <a:pathLst>
              <a:path w="5156200" h="5173134">
                <a:moveTo>
                  <a:pt x="3572931" y="4402667"/>
                </a:moveTo>
                <a:cubicBezTo>
                  <a:pt x="3652424" y="4402667"/>
                  <a:pt x="3716865" y="4467108"/>
                  <a:pt x="3716865" y="4546601"/>
                </a:cubicBezTo>
                <a:cubicBezTo>
                  <a:pt x="3716865" y="4626094"/>
                  <a:pt x="3652424" y="4690535"/>
                  <a:pt x="3572931" y="4690535"/>
                </a:cubicBezTo>
                <a:cubicBezTo>
                  <a:pt x="3493438" y="4690535"/>
                  <a:pt x="3428997" y="4626094"/>
                  <a:pt x="3428997" y="4546601"/>
                </a:cubicBezTo>
                <a:cubicBezTo>
                  <a:pt x="3428997" y="4467108"/>
                  <a:pt x="3493438" y="4402667"/>
                  <a:pt x="3572931" y="4402667"/>
                </a:cubicBezTo>
                <a:close/>
                <a:moveTo>
                  <a:pt x="1600198" y="4402667"/>
                </a:moveTo>
                <a:cubicBezTo>
                  <a:pt x="1679691" y="4402667"/>
                  <a:pt x="1744132" y="4467108"/>
                  <a:pt x="1744132" y="4546601"/>
                </a:cubicBezTo>
                <a:cubicBezTo>
                  <a:pt x="1744132" y="4626094"/>
                  <a:pt x="1679691" y="4690535"/>
                  <a:pt x="1600198" y="4690535"/>
                </a:cubicBezTo>
                <a:cubicBezTo>
                  <a:pt x="1520705" y="4690535"/>
                  <a:pt x="1456264" y="4626094"/>
                  <a:pt x="1456264" y="4546601"/>
                </a:cubicBezTo>
                <a:cubicBezTo>
                  <a:pt x="1456264" y="4467108"/>
                  <a:pt x="1520705" y="4402667"/>
                  <a:pt x="1600198" y="4402667"/>
                </a:cubicBezTo>
                <a:close/>
                <a:moveTo>
                  <a:pt x="4555066" y="4309533"/>
                </a:moveTo>
                <a:cubicBezTo>
                  <a:pt x="4685994" y="4309533"/>
                  <a:pt x="4792133" y="4415672"/>
                  <a:pt x="4792133" y="4546600"/>
                </a:cubicBezTo>
                <a:cubicBezTo>
                  <a:pt x="4792133" y="4677528"/>
                  <a:pt x="4685994" y="4783667"/>
                  <a:pt x="4555066" y="4783667"/>
                </a:cubicBezTo>
                <a:cubicBezTo>
                  <a:pt x="4424138" y="4783667"/>
                  <a:pt x="4317999" y="4677528"/>
                  <a:pt x="4317999" y="4546600"/>
                </a:cubicBezTo>
                <a:cubicBezTo>
                  <a:pt x="4317999" y="4415672"/>
                  <a:pt x="4424138" y="4309533"/>
                  <a:pt x="4555066" y="4309533"/>
                </a:cubicBezTo>
                <a:close/>
                <a:moveTo>
                  <a:pt x="626533" y="4309533"/>
                </a:moveTo>
                <a:cubicBezTo>
                  <a:pt x="757461" y="4309533"/>
                  <a:pt x="863600" y="4415672"/>
                  <a:pt x="863600" y="4546600"/>
                </a:cubicBezTo>
                <a:cubicBezTo>
                  <a:pt x="863600" y="4677528"/>
                  <a:pt x="757461" y="4783667"/>
                  <a:pt x="626533" y="4783667"/>
                </a:cubicBezTo>
                <a:cubicBezTo>
                  <a:pt x="495605" y="4783667"/>
                  <a:pt x="389466" y="4677528"/>
                  <a:pt x="389466" y="4546600"/>
                </a:cubicBezTo>
                <a:cubicBezTo>
                  <a:pt x="389466" y="4415672"/>
                  <a:pt x="495605" y="4309533"/>
                  <a:pt x="626533" y="4309533"/>
                </a:cubicBezTo>
                <a:close/>
                <a:moveTo>
                  <a:pt x="2586566" y="3928534"/>
                </a:moveTo>
                <a:cubicBezTo>
                  <a:pt x="2930253" y="3928534"/>
                  <a:pt x="3208866" y="4207147"/>
                  <a:pt x="3208866" y="4550834"/>
                </a:cubicBezTo>
                <a:cubicBezTo>
                  <a:pt x="3208866" y="4894521"/>
                  <a:pt x="2930253" y="5173134"/>
                  <a:pt x="2586566" y="5173134"/>
                </a:cubicBezTo>
                <a:cubicBezTo>
                  <a:pt x="2242879" y="5173134"/>
                  <a:pt x="1964266" y="4894521"/>
                  <a:pt x="1964266" y="4550834"/>
                </a:cubicBezTo>
                <a:cubicBezTo>
                  <a:pt x="1964266" y="4207147"/>
                  <a:pt x="2242879" y="3928534"/>
                  <a:pt x="2586566" y="3928534"/>
                </a:cubicBezTo>
                <a:close/>
                <a:moveTo>
                  <a:pt x="4555066" y="3429000"/>
                </a:moveTo>
                <a:cubicBezTo>
                  <a:pt x="4634559" y="3429000"/>
                  <a:pt x="4699000" y="3493441"/>
                  <a:pt x="4699000" y="3572934"/>
                </a:cubicBezTo>
                <a:cubicBezTo>
                  <a:pt x="4699000" y="3652427"/>
                  <a:pt x="4634559" y="3716868"/>
                  <a:pt x="4555066" y="3716868"/>
                </a:cubicBezTo>
                <a:cubicBezTo>
                  <a:pt x="4475573" y="3716868"/>
                  <a:pt x="4411132" y="3652427"/>
                  <a:pt x="4411132" y="3572934"/>
                </a:cubicBezTo>
                <a:cubicBezTo>
                  <a:pt x="4411132" y="3493441"/>
                  <a:pt x="4475573" y="3429000"/>
                  <a:pt x="4555066" y="3429000"/>
                </a:cubicBezTo>
                <a:close/>
                <a:moveTo>
                  <a:pt x="626532" y="3429000"/>
                </a:moveTo>
                <a:cubicBezTo>
                  <a:pt x="706025" y="3429000"/>
                  <a:pt x="770466" y="3493441"/>
                  <a:pt x="770466" y="3572934"/>
                </a:cubicBezTo>
                <a:cubicBezTo>
                  <a:pt x="770466" y="3652427"/>
                  <a:pt x="706025" y="3716868"/>
                  <a:pt x="626532" y="3716868"/>
                </a:cubicBezTo>
                <a:cubicBezTo>
                  <a:pt x="547039" y="3716868"/>
                  <a:pt x="482598" y="3652427"/>
                  <a:pt x="482598" y="3572934"/>
                </a:cubicBezTo>
                <a:cubicBezTo>
                  <a:pt x="482598" y="3493441"/>
                  <a:pt x="547039" y="3429000"/>
                  <a:pt x="626532" y="3429000"/>
                </a:cubicBezTo>
                <a:close/>
                <a:moveTo>
                  <a:pt x="2582333" y="3335867"/>
                </a:moveTo>
                <a:cubicBezTo>
                  <a:pt x="2713261" y="3335867"/>
                  <a:pt x="2819400" y="3442006"/>
                  <a:pt x="2819400" y="3572934"/>
                </a:cubicBezTo>
                <a:cubicBezTo>
                  <a:pt x="2819400" y="3703862"/>
                  <a:pt x="2713261" y="3810001"/>
                  <a:pt x="2582333" y="3810001"/>
                </a:cubicBezTo>
                <a:cubicBezTo>
                  <a:pt x="2451405" y="3810001"/>
                  <a:pt x="2345266" y="3703862"/>
                  <a:pt x="2345266" y="3572934"/>
                </a:cubicBezTo>
                <a:cubicBezTo>
                  <a:pt x="2345266" y="3442006"/>
                  <a:pt x="2451405" y="3335867"/>
                  <a:pt x="2582333" y="3335867"/>
                </a:cubicBezTo>
                <a:close/>
                <a:moveTo>
                  <a:pt x="3572933" y="3081866"/>
                </a:moveTo>
                <a:cubicBezTo>
                  <a:pt x="3844142" y="3081866"/>
                  <a:pt x="4064000" y="3301724"/>
                  <a:pt x="4064000" y="3572933"/>
                </a:cubicBezTo>
                <a:cubicBezTo>
                  <a:pt x="4064000" y="3844142"/>
                  <a:pt x="3844142" y="4064000"/>
                  <a:pt x="3572933" y="4064000"/>
                </a:cubicBezTo>
                <a:cubicBezTo>
                  <a:pt x="3301724" y="4064000"/>
                  <a:pt x="3081866" y="3844142"/>
                  <a:pt x="3081866" y="3572933"/>
                </a:cubicBezTo>
                <a:cubicBezTo>
                  <a:pt x="3081866" y="3301724"/>
                  <a:pt x="3301724" y="3081866"/>
                  <a:pt x="3572933" y="3081866"/>
                </a:cubicBezTo>
                <a:close/>
                <a:moveTo>
                  <a:pt x="1600200" y="3081866"/>
                </a:moveTo>
                <a:cubicBezTo>
                  <a:pt x="1871409" y="3081866"/>
                  <a:pt x="2091267" y="3301724"/>
                  <a:pt x="2091267" y="3572933"/>
                </a:cubicBezTo>
                <a:cubicBezTo>
                  <a:pt x="2091267" y="3844142"/>
                  <a:pt x="1871409" y="4064000"/>
                  <a:pt x="1600200" y="4064000"/>
                </a:cubicBezTo>
                <a:cubicBezTo>
                  <a:pt x="1328991" y="4064000"/>
                  <a:pt x="1109133" y="3844142"/>
                  <a:pt x="1109133" y="3572933"/>
                </a:cubicBezTo>
                <a:cubicBezTo>
                  <a:pt x="1109133" y="3301724"/>
                  <a:pt x="1328991" y="3081866"/>
                  <a:pt x="1600200" y="3081866"/>
                </a:cubicBezTo>
                <a:close/>
                <a:moveTo>
                  <a:pt x="3564467" y="2353734"/>
                </a:moveTo>
                <a:cubicBezTo>
                  <a:pt x="3695395" y="2353734"/>
                  <a:pt x="3801534" y="2459873"/>
                  <a:pt x="3801534" y="2590801"/>
                </a:cubicBezTo>
                <a:cubicBezTo>
                  <a:pt x="3801534" y="2721729"/>
                  <a:pt x="3695395" y="2827868"/>
                  <a:pt x="3564467" y="2827868"/>
                </a:cubicBezTo>
                <a:cubicBezTo>
                  <a:pt x="3433539" y="2827868"/>
                  <a:pt x="3327400" y="2721729"/>
                  <a:pt x="3327400" y="2590801"/>
                </a:cubicBezTo>
                <a:cubicBezTo>
                  <a:pt x="3327400" y="2459873"/>
                  <a:pt x="3433539" y="2353734"/>
                  <a:pt x="3564467" y="2353734"/>
                </a:cubicBezTo>
                <a:close/>
                <a:moveTo>
                  <a:pt x="1600200" y="2353734"/>
                </a:moveTo>
                <a:cubicBezTo>
                  <a:pt x="1731128" y="2353734"/>
                  <a:pt x="1837267" y="2459873"/>
                  <a:pt x="1837267" y="2590801"/>
                </a:cubicBezTo>
                <a:cubicBezTo>
                  <a:pt x="1837267" y="2721729"/>
                  <a:pt x="1731128" y="2827868"/>
                  <a:pt x="1600200" y="2827868"/>
                </a:cubicBezTo>
                <a:cubicBezTo>
                  <a:pt x="1469272" y="2827868"/>
                  <a:pt x="1363133" y="2721729"/>
                  <a:pt x="1363133" y="2590801"/>
                </a:cubicBezTo>
                <a:cubicBezTo>
                  <a:pt x="1363133" y="2459873"/>
                  <a:pt x="1469272" y="2353734"/>
                  <a:pt x="1600200" y="2353734"/>
                </a:cubicBezTo>
                <a:close/>
                <a:moveTo>
                  <a:pt x="2586566" y="2222500"/>
                </a:moveTo>
                <a:cubicBezTo>
                  <a:pt x="2787635" y="2222500"/>
                  <a:pt x="2950633" y="2385498"/>
                  <a:pt x="2950633" y="2586567"/>
                </a:cubicBezTo>
                <a:cubicBezTo>
                  <a:pt x="2950633" y="2787636"/>
                  <a:pt x="2787635" y="2950634"/>
                  <a:pt x="2586566" y="2950634"/>
                </a:cubicBezTo>
                <a:cubicBezTo>
                  <a:pt x="2385497" y="2950634"/>
                  <a:pt x="2222499" y="2787636"/>
                  <a:pt x="2222499" y="2586567"/>
                </a:cubicBezTo>
                <a:cubicBezTo>
                  <a:pt x="2222499" y="2385498"/>
                  <a:pt x="2385497" y="2222500"/>
                  <a:pt x="2586566" y="2222500"/>
                </a:cubicBezTo>
                <a:close/>
                <a:moveTo>
                  <a:pt x="4533900" y="1964267"/>
                </a:moveTo>
                <a:cubicBezTo>
                  <a:pt x="4877587" y="1964267"/>
                  <a:pt x="5156200" y="2242880"/>
                  <a:pt x="5156200" y="2586567"/>
                </a:cubicBezTo>
                <a:cubicBezTo>
                  <a:pt x="5156200" y="2930254"/>
                  <a:pt x="4877587" y="3208867"/>
                  <a:pt x="4533900" y="3208867"/>
                </a:cubicBezTo>
                <a:cubicBezTo>
                  <a:pt x="4190213" y="3208867"/>
                  <a:pt x="3911600" y="2930254"/>
                  <a:pt x="3911600" y="2586567"/>
                </a:cubicBezTo>
                <a:cubicBezTo>
                  <a:pt x="3911600" y="2242880"/>
                  <a:pt x="4190213" y="1964267"/>
                  <a:pt x="4533900" y="1964267"/>
                </a:cubicBezTo>
                <a:close/>
                <a:moveTo>
                  <a:pt x="622300" y="1964267"/>
                </a:moveTo>
                <a:cubicBezTo>
                  <a:pt x="965987" y="1964267"/>
                  <a:pt x="1244600" y="2242880"/>
                  <a:pt x="1244600" y="2586567"/>
                </a:cubicBezTo>
                <a:cubicBezTo>
                  <a:pt x="1244600" y="2930254"/>
                  <a:pt x="965987" y="3208867"/>
                  <a:pt x="622300" y="3208867"/>
                </a:cubicBezTo>
                <a:cubicBezTo>
                  <a:pt x="278613" y="3208867"/>
                  <a:pt x="0" y="2930254"/>
                  <a:pt x="0" y="2586567"/>
                </a:cubicBezTo>
                <a:cubicBezTo>
                  <a:pt x="0" y="2242880"/>
                  <a:pt x="278613" y="1964267"/>
                  <a:pt x="622300" y="1964267"/>
                </a:cubicBezTo>
                <a:close/>
                <a:moveTo>
                  <a:pt x="4555066" y="1464733"/>
                </a:moveTo>
                <a:cubicBezTo>
                  <a:pt x="4634559" y="1464733"/>
                  <a:pt x="4699000" y="1529174"/>
                  <a:pt x="4699000" y="1608667"/>
                </a:cubicBezTo>
                <a:cubicBezTo>
                  <a:pt x="4699000" y="1688160"/>
                  <a:pt x="4634559" y="1752601"/>
                  <a:pt x="4555066" y="1752601"/>
                </a:cubicBezTo>
                <a:cubicBezTo>
                  <a:pt x="4475573" y="1752601"/>
                  <a:pt x="4411132" y="1688160"/>
                  <a:pt x="4411132" y="1608667"/>
                </a:cubicBezTo>
                <a:cubicBezTo>
                  <a:pt x="4411132" y="1529174"/>
                  <a:pt x="4475573" y="1464733"/>
                  <a:pt x="4555066" y="1464733"/>
                </a:cubicBezTo>
                <a:close/>
                <a:moveTo>
                  <a:pt x="626532" y="1464733"/>
                </a:moveTo>
                <a:cubicBezTo>
                  <a:pt x="706025" y="1464733"/>
                  <a:pt x="770466" y="1529174"/>
                  <a:pt x="770466" y="1608667"/>
                </a:cubicBezTo>
                <a:cubicBezTo>
                  <a:pt x="770466" y="1688160"/>
                  <a:pt x="706025" y="1752601"/>
                  <a:pt x="626532" y="1752601"/>
                </a:cubicBezTo>
                <a:cubicBezTo>
                  <a:pt x="547039" y="1752601"/>
                  <a:pt x="482598" y="1688160"/>
                  <a:pt x="482598" y="1608667"/>
                </a:cubicBezTo>
                <a:cubicBezTo>
                  <a:pt x="482598" y="1529174"/>
                  <a:pt x="547039" y="1464733"/>
                  <a:pt x="626532" y="1464733"/>
                </a:cubicBezTo>
                <a:close/>
                <a:moveTo>
                  <a:pt x="2582333" y="1371600"/>
                </a:moveTo>
                <a:cubicBezTo>
                  <a:pt x="2713261" y="1371600"/>
                  <a:pt x="2819400" y="1477739"/>
                  <a:pt x="2819400" y="1608667"/>
                </a:cubicBezTo>
                <a:cubicBezTo>
                  <a:pt x="2819400" y="1739595"/>
                  <a:pt x="2713261" y="1845734"/>
                  <a:pt x="2582333" y="1845734"/>
                </a:cubicBezTo>
                <a:cubicBezTo>
                  <a:pt x="2451405" y="1845734"/>
                  <a:pt x="2345266" y="1739595"/>
                  <a:pt x="2345266" y="1608667"/>
                </a:cubicBezTo>
                <a:cubicBezTo>
                  <a:pt x="2345266" y="1477739"/>
                  <a:pt x="2451405" y="1371600"/>
                  <a:pt x="2582333" y="1371600"/>
                </a:cubicBezTo>
                <a:close/>
                <a:moveTo>
                  <a:pt x="3572933" y="1117600"/>
                </a:moveTo>
                <a:cubicBezTo>
                  <a:pt x="3844142" y="1117600"/>
                  <a:pt x="4064000" y="1337458"/>
                  <a:pt x="4064000" y="1608667"/>
                </a:cubicBezTo>
                <a:cubicBezTo>
                  <a:pt x="4064000" y="1879876"/>
                  <a:pt x="3844142" y="2099734"/>
                  <a:pt x="3572933" y="2099734"/>
                </a:cubicBezTo>
                <a:cubicBezTo>
                  <a:pt x="3301724" y="2099734"/>
                  <a:pt x="3081866" y="1879876"/>
                  <a:pt x="3081866" y="1608667"/>
                </a:cubicBezTo>
                <a:cubicBezTo>
                  <a:pt x="3081866" y="1337458"/>
                  <a:pt x="3301724" y="1117600"/>
                  <a:pt x="3572933" y="1117600"/>
                </a:cubicBezTo>
                <a:close/>
                <a:moveTo>
                  <a:pt x="1600200" y="1117600"/>
                </a:moveTo>
                <a:cubicBezTo>
                  <a:pt x="1871409" y="1117600"/>
                  <a:pt x="2091267" y="1337458"/>
                  <a:pt x="2091267" y="1608667"/>
                </a:cubicBezTo>
                <a:cubicBezTo>
                  <a:pt x="2091267" y="1879876"/>
                  <a:pt x="1871409" y="2099734"/>
                  <a:pt x="1600200" y="2099734"/>
                </a:cubicBezTo>
                <a:cubicBezTo>
                  <a:pt x="1328991" y="2099734"/>
                  <a:pt x="1109133" y="1879876"/>
                  <a:pt x="1109133" y="1608667"/>
                </a:cubicBezTo>
                <a:cubicBezTo>
                  <a:pt x="1109133" y="1337458"/>
                  <a:pt x="1328991" y="1117600"/>
                  <a:pt x="1600200" y="1117600"/>
                </a:cubicBezTo>
                <a:close/>
                <a:moveTo>
                  <a:pt x="3572931" y="474133"/>
                </a:moveTo>
                <a:cubicBezTo>
                  <a:pt x="3652424" y="474133"/>
                  <a:pt x="3716865" y="538574"/>
                  <a:pt x="3716865" y="618067"/>
                </a:cubicBezTo>
                <a:cubicBezTo>
                  <a:pt x="3716865" y="697560"/>
                  <a:pt x="3652424" y="762001"/>
                  <a:pt x="3572931" y="762001"/>
                </a:cubicBezTo>
                <a:cubicBezTo>
                  <a:pt x="3493438" y="762001"/>
                  <a:pt x="3428997" y="697560"/>
                  <a:pt x="3428997" y="618067"/>
                </a:cubicBezTo>
                <a:cubicBezTo>
                  <a:pt x="3428997" y="538574"/>
                  <a:pt x="3493438" y="474133"/>
                  <a:pt x="3572931" y="474133"/>
                </a:cubicBezTo>
                <a:close/>
                <a:moveTo>
                  <a:pt x="1600198" y="474133"/>
                </a:moveTo>
                <a:cubicBezTo>
                  <a:pt x="1679691" y="474133"/>
                  <a:pt x="1744132" y="538574"/>
                  <a:pt x="1744132" y="618067"/>
                </a:cubicBezTo>
                <a:cubicBezTo>
                  <a:pt x="1744132" y="697560"/>
                  <a:pt x="1679691" y="762001"/>
                  <a:pt x="1600198" y="762001"/>
                </a:cubicBezTo>
                <a:cubicBezTo>
                  <a:pt x="1520705" y="762001"/>
                  <a:pt x="1456264" y="697560"/>
                  <a:pt x="1456264" y="618067"/>
                </a:cubicBezTo>
                <a:cubicBezTo>
                  <a:pt x="1456264" y="538574"/>
                  <a:pt x="1520705" y="474133"/>
                  <a:pt x="1600198" y="474133"/>
                </a:cubicBezTo>
                <a:close/>
                <a:moveTo>
                  <a:pt x="4555066" y="381000"/>
                </a:moveTo>
                <a:cubicBezTo>
                  <a:pt x="4685994" y="381000"/>
                  <a:pt x="4792133" y="487139"/>
                  <a:pt x="4792133" y="618067"/>
                </a:cubicBezTo>
                <a:cubicBezTo>
                  <a:pt x="4792133" y="748995"/>
                  <a:pt x="4685994" y="855134"/>
                  <a:pt x="4555066" y="855134"/>
                </a:cubicBezTo>
                <a:cubicBezTo>
                  <a:pt x="4424138" y="855134"/>
                  <a:pt x="4317999" y="748995"/>
                  <a:pt x="4317999" y="618067"/>
                </a:cubicBezTo>
                <a:cubicBezTo>
                  <a:pt x="4317999" y="487139"/>
                  <a:pt x="4424138" y="381000"/>
                  <a:pt x="4555066" y="381000"/>
                </a:cubicBezTo>
                <a:close/>
                <a:moveTo>
                  <a:pt x="626533" y="381000"/>
                </a:moveTo>
                <a:cubicBezTo>
                  <a:pt x="757461" y="381000"/>
                  <a:pt x="863600" y="487139"/>
                  <a:pt x="863600" y="618067"/>
                </a:cubicBezTo>
                <a:cubicBezTo>
                  <a:pt x="863600" y="748995"/>
                  <a:pt x="757461" y="855134"/>
                  <a:pt x="626533" y="855134"/>
                </a:cubicBezTo>
                <a:cubicBezTo>
                  <a:pt x="495605" y="855134"/>
                  <a:pt x="389466" y="748995"/>
                  <a:pt x="389466" y="618067"/>
                </a:cubicBezTo>
                <a:cubicBezTo>
                  <a:pt x="389466" y="487139"/>
                  <a:pt x="495605" y="381000"/>
                  <a:pt x="626533" y="381000"/>
                </a:cubicBezTo>
                <a:close/>
                <a:moveTo>
                  <a:pt x="2586566" y="0"/>
                </a:moveTo>
                <a:cubicBezTo>
                  <a:pt x="2930253" y="0"/>
                  <a:pt x="3208866" y="278613"/>
                  <a:pt x="3208866" y="622300"/>
                </a:cubicBezTo>
                <a:cubicBezTo>
                  <a:pt x="3208866" y="965987"/>
                  <a:pt x="2930253" y="1244600"/>
                  <a:pt x="2586566" y="1244600"/>
                </a:cubicBezTo>
                <a:cubicBezTo>
                  <a:pt x="2242879" y="1244600"/>
                  <a:pt x="1964266" y="965987"/>
                  <a:pt x="1964266" y="622300"/>
                </a:cubicBezTo>
                <a:cubicBezTo>
                  <a:pt x="1964266" y="278613"/>
                  <a:pt x="2242879" y="0"/>
                  <a:pt x="2586566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9639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– Option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67944" y="-1244674"/>
            <a:ext cx="5256584" cy="5256584"/>
          </a:xfrm>
          <a:custGeom>
            <a:avLst/>
            <a:gdLst/>
            <a:ahLst/>
            <a:cxnLst/>
            <a:rect l="l" t="t" r="r" b="b"/>
            <a:pathLst>
              <a:path w="7706600" h="7668500">
                <a:moveTo>
                  <a:pt x="6787000" y="6563601"/>
                </a:moveTo>
                <a:cubicBezTo>
                  <a:pt x="6896352" y="6563601"/>
                  <a:pt x="6984999" y="6652248"/>
                  <a:pt x="6984999" y="6761600"/>
                </a:cubicBezTo>
                <a:cubicBezTo>
                  <a:pt x="6984999" y="6870952"/>
                  <a:pt x="6896352" y="6959599"/>
                  <a:pt x="6787000" y="6959599"/>
                </a:cubicBezTo>
                <a:cubicBezTo>
                  <a:pt x="6677648" y="6959599"/>
                  <a:pt x="6589001" y="6870952"/>
                  <a:pt x="6589001" y="6761600"/>
                </a:cubicBezTo>
                <a:cubicBezTo>
                  <a:pt x="6589001" y="6652248"/>
                  <a:pt x="6677648" y="6563601"/>
                  <a:pt x="6787000" y="6563601"/>
                </a:cubicBezTo>
                <a:close/>
                <a:moveTo>
                  <a:pt x="5320150" y="6563601"/>
                </a:moveTo>
                <a:cubicBezTo>
                  <a:pt x="5429502" y="6563601"/>
                  <a:pt x="5518149" y="6652248"/>
                  <a:pt x="5518149" y="6761600"/>
                </a:cubicBezTo>
                <a:cubicBezTo>
                  <a:pt x="5518149" y="6870952"/>
                  <a:pt x="5429502" y="6959599"/>
                  <a:pt x="5320150" y="6959599"/>
                </a:cubicBezTo>
                <a:cubicBezTo>
                  <a:pt x="5210798" y="6959599"/>
                  <a:pt x="5122151" y="6870952"/>
                  <a:pt x="5122151" y="6761600"/>
                </a:cubicBezTo>
                <a:cubicBezTo>
                  <a:pt x="5122151" y="6652248"/>
                  <a:pt x="5210798" y="6563601"/>
                  <a:pt x="5320150" y="6563601"/>
                </a:cubicBezTo>
                <a:close/>
                <a:moveTo>
                  <a:pt x="2386450" y="6563601"/>
                </a:moveTo>
                <a:cubicBezTo>
                  <a:pt x="2495802" y="6563601"/>
                  <a:pt x="2584449" y="6652248"/>
                  <a:pt x="2584449" y="6761600"/>
                </a:cubicBezTo>
                <a:cubicBezTo>
                  <a:pt x="2584449" y="6870952"/>
                  <a:pt x="2495802" y="6959599"/>
                  <a:pt x="2386450" y="6959599"/>
                </a:cubicBezTo>
                <a:cubicBezTo>
                  <a:pt x="2277098" y="6959599"/>
                  <a:pt x="2188451" y="6870952"/>
                  <a:pt x="2188451" y="6761600"/>
                </a:cubicBezTo>
                <a:cubicBezTo>
                  <a:pt x="2188451" y="6652248"/>
                  <a:pt x="2277098" y="6563601"/>
                  <a:pt x="2386450" y="6563601"/>
                </a:cubicBezTo>
                <a:close/>
                <a:moveTo>
                  <a:pt x="919600" y="6563601"/>
                </a:moveTo>
                <a:cubicBezTo>
                  <a:pt x="1028952" y="6563601"/>
                  <a:pt x="1117599" y="6652248"/>
                  <a:pt x="1117599" y="6761600"/>
                </a:cubicBezTo>
                <a:cubicBezTo>
                  <a:pt x="1117599" y="6870952"/>
                  <a:pt x="1028952" y="6959599"/>
                  <a:pt x="919600" y="6959599"/>
                </a:cubicBezTo>
                <a:cubicBezTo>
                  <a:pt x="810248" y="6959599"/>
                  <a:pt x="721601" y="6870952"/>
                  <a:pt x="721601" y="6761600"/>
                </a:cubicBezTo>
                <a:cubicBezTo>
                  <a:pt x="721601" y="6652248"/>
                  <a:pt x="810248" y="6563601"/>
                  <a:pt x="919600" y="6563601"/>
                </a:cubicBezTo>
                <a:close/>
                <a:moveTo>
                  <a:pt x="6787000" y="5099926"/>
                </a:moveTo>
                <a:cubicBezTo>
                  <a:pt x="6896352" y="5099926"/>
                  <a:pt x="6984999" y="5188573"/>
                  <a:pt x="6984999" y="5297925"/>
                </a:cubicBezTo>
                <a:cubicBezTo>
                  <a:pt x="6984999" y="5407277"/>
                  <a:pt x="6896352" y="5495924"/>
                  <a:pt x="6787000" y="5495924"/>
                </a:cubicBezTo>
                <a:cubicBezTo>
                  <a:pt x="6677648" y="5495924"/>
                  <a:pt x="6589001" y="5407277"/>
                  <a:pt x="6589001" y="5297925"/>
                </a:cubicBezTo>
                <a:cubicBezTo>
                  <a:pt x="6589001" y="5188573"/>
                  <a:pt x="6677648" y="5099926"/>
                  <a:pt x="6787000" y="5099926"/>
                </a:cubicBezTo>
                <a:close/>
                <a:moveTo>
                  <a:pt x="919600" y="5099926"/>
                </a:moveTo>
                <a:cubicBezTo>
                  <a:pt x="1028952" y="5099926"/>
                  <a:pt x="1117599" y="5188573"/>
                  <a:pt x="1117599" y="5297925"/>
                </a:cubicBezTo>
                <a:cubicBezTo>
                  <a:pt x="1117599" y="5407277"/>
                  <a:pt x="1028952" y="5495924"/>
                  <a:pt x="919600" y="5495924"/>
                </a:cubicBezTo>
                <a:cubicBezTo>
                  <a:pt x="810248" y="5495924"/>
                  <a:pt x="721601" y="5407277"/>
                  <a:pt x="721601" y="5297925"/>
                </a:cubicBezTo>
                <a:cubicBezTo>
                  <a:pt x="721601" y="5188573"/>
                  <a:pt x="810248" y="5099926"/>
                  <a:pt x="919600" y="5099926"/>
                </a:cubicBezTo>
                <a:close/>
                <a:moveTo>
                  <a:pt x="6787000" y="2172576"/>
                </a:moveTo>
                <a:cubicBezTo>
                  <a:pt x="6896352" y="2172576"/>
                  <a:pt x="6984999" y="2261223"/>
                  <a:pt x="6984999" y="2370575"/>
                </a:cubicBezTo>
                <a:cubicBezTo>
                  <a:pt x="6984999" y="2479927"/>
                  <a:pt x="6896352" y="2568574"/>
                  <a:pt x="6787000" y="2568574"/>
                </a:cubicBezTo>
                <a:cubicBezTo>
                  <a:pt x="6677648" y="2568574"/>
                  <a:pt x="6589001" y="2479927"/>
                  <a:pt x="6589001" y="2370575"/>
                </a:cubicBezTo>
                <a:cubicBezTo>
                  <a:pt x="6589001" y="2261223"/>
                  <a:pt x="6677648" y="2172576"/>
                  <a:pt x="6787000" y="2172576"/>
                </a:cubicBezTo>
                <a:close/>
                <a:moveTo>
                  <a:pt x="919600" y="2172576"/>
                </a:moveTo>
                <a:cubicBezTo>
                  <a:pt x="1028952" y="2172576"/>
                  <a:pt x="1117599" y="2261223"/>
                  <a:pt x="1117599" y="2370575"/>
                </a:cubicBezTo>
                <a:cubicBezTo>
                  <a:pt x="1117599" y="2479927"/>
                  <a:pt x="1028952" y="2568574"/>
                  <a:pt x="919600" y="2568574"/>
                </a:cubicBezTo>
                <a:cubicBezTo>
                  <a:pt x="810248" y="2568574"/>
                  <a:pt x="721601" y="2479927"/>
                  <a:pt x="721601" y="2370575"/>
                </a:cubicBezTo>
                <a:cubicBezTo>
                  <a:pt x="721601" y="2261223"/>
                  <a:pt x="810248" y="2172576"/>
                  <a:pt x="919600" y="2172576"/>
                </a:cubicBezTo>
                <a:close/>
                <a:moveTo>
                  <a:pt x="6787000" y="708901"/>
                </a:moveTo>
                <a:cubicBezTo>
                  <a:pt x="6896352" y="708901"/>
                  <a:pt x="6984999" y="797548"/>
                  <a:pt x="6984999" y="906900"/>
                </a:cubicBezTo>
                <a:cubicBezTo>
                  <a:pt x="6984999" y="1016252"/>
                  <a:pt x="6896352" y="1104899"/>
                  <a:pt x="6787000" y="1104899"/>
                </a:cubicBezTo>
                <a:cubicBezTo>
                  <a:pt x="6677648" y="1104899"/>
                  <a:pt x="6589001" y="1016252"/>
                  <a:pt x="6589001" y="906900"/>
                </a:cubicBezTo>
                <a:cubicBezTo>
                  <a:pt x="6589001" y="797548"/>
                  <a:pt x="6677648" y="708901"/>
                  <a:pt x="6787000" y="708901"/>
                </a:cubicBezTo>
                <a:close/>
                <a:moveTo>
                  <a:pt x="5320150" y="708901"/>
                </a:moveTo>
                <a:cubicBezTo>
                  <a:pt x="5429502" y="708901"/>
                  <a:pt x="5518149" y="797548"/>
                  <a:pt x="5518149" y="906900"/>
                </a:cubicBezTo>
                <a:cubicBezTo>
                  <a:pt x="5518149" y="1016252"/>
                  <a:pt x="5429502" y="1104899"/>
                  <a:pt x="5320150" y="1104899"/>
                </a:cubicBezTo>
                <a:cubicBezTo>
                  <a:pt x="5210798" y="1104899"/>
                  <a:pt x="5122151" y="1016252"/>
                  <a:pt x="5122151" y="906900"/>
                </a:cubicBezTo>
                <a:cubicBezTo>
                  <a:pt x="5122151" y="797548"/>
                  <a:pt x="5210798" y="708901"/>
                  <a:pt x="5320150" y="708901"/>
                </a:cubicBezTo>
                <a:close/>
                <a:moveTo>
                  <a:pt x="2386450" y="708901"/>
                </a:moveTo>
                <a:cubicBezTo>
                  <a:pt x="2495802" y="708901"/>
                  <a:pt x="2584449" y="797548"/>
                  <a:pt x="2584449" y="906900"/>
                </a:cubicBezTo>
                <a:cubicBezTo>
                  <a:pt x="2584449" y="1016252"/>
                  <a:pt x="2495802" y="1104899"/>
                  <a:pt x="2386450" y="1104899"/>
                </a:cubicBezTo>
                <a:cubicBezTo>
                  <a:pt x="2277098" y="1104899"/>
                  <a:pt x="2188451" y="1016252"/>
                  <a:pt x="2188451" y="906900"/>
                </a:cubicBezTo>
                <a:cubicBezTo>
                  <a:pt x="2188451" y="797548"/>
                  <a:pt x="2277098" y="708901"/>
                  <a:pt x="2386450" y="708901"/>
                </a:cubicBezTo>
                <a:close/>
                <a:moveTo>
                  <a:pt x="919600" y="708901"/>
                </a:moveTo>
                <a:cubicBezTo>
                  <a:pt x="1028952" y="708901"/>
                  <a:pt x="1117599" y="797548"/>
                  <a:pt x="1117599" y="906900"/>
                </a:cubicBezTo>
                <a:cubicBezTo>
                  <a:pt x="1117599" y="1016252"/>
                  <a:pt x="1028952" y="1104899"/>
                  <a:pt x="919600" y="1104899"/>
                </a:cubicBezTo>
                <a:cubicBezTo>
                  <a:pt x="810248" y="1104899"/>
                  <a:pt x="721601" y="1016252"/>
                  <a:pt x="721601" y="906900"/>
                </a:cubicBezTo>
                <a:cubicBezTo>
                  <a:pt x="721601" y="797548"/>
                  <a:pt x="810248" y="708901"/>
                  <a:pt x="919600" y="708901"/>
                </a:cubicBezTo>
                <a:close/>
                <a:moveTo>
                  <a:pt x="3853300" y="0"/>
                </a:moveTo>
                <a:cubicBezTo>
                  <a:pt x="4354167" y="0"/>
                  <a:pt x="4760200" y="406033"/>
                  <a:pt x="4760200" y="906900"/>
                </a:cubicBezTo>
                <a:cubicBezTo>
                  <a:pt x="4760200" y="1157334"/>
                  <a:pt x="4658692" y="1384059"/>
                  <a:pt x="4494575" y="1548175"/>
                </a:cubicBezTo>
                <a:lnTo>
                  <a:pt x="4384813" y="1638738"/>
                </a:lnTo>
                <a:lnTo>
                  <a:pt x="4494575" y="1729300"/>
                </a:lnTo>
                <a:cubicBezTo>
                  <a:pt x="4556119" y="1790844"/>
                  <a:pt x="4608859" y="1861192"/>
                  <a:pt x="4650742" y="1938293"/>
                </a:cubicBezTo>
                <a:lnTo>
                  <a:pt x="4681588" y="2002324"/>
                </a:lnTo>
                <a:lnTo>
                  <a:pt x="4812243" y="2065264"/>
                </a:lnTo>
                <a:lnTo>
                  <a:pt x="4854631" y="2091015"/>
                </a:lnTo>
                <a:lnTo>
                  <a:pt x="4868269" y="2065888"/>
                </a:lnTo>
                <a:cubicBezTo>
                  <a:pt x="4966200" y="1920931"/>
                  <a:pt x="5132045" y="1825625"/>
                  <a:pt x="5320150" y="1825625"/>
                </a:cubicBezTo>
                <a:cubicBezTo>
                  <a:pt x="5621118" y="1825625"/>
                  <a:pt x="5865100" y="2069607"/>
                  <a:pt x="5865100" y="2370575"/>
                </a:cubicBezTo>
                <a:cubicBezTo>
                  <a:pt x="5865100" y="2558680"/>
                  <a:pt x="5769795" y="2724525"/>
                  <a:pt x="5624837" y="2822456"/>
                </a:cubicBezTo>
                <a:lnTo>
                  <a:pt x="5598774" y="2836603"/>
                </a:lnTo>
                <a:lnTo>
                  <a:pt x="5622287" y="2875307"/>
                </a:lnTo>
                <a:lnTo>
                  <a:pt x="5686015" y="3011855"/>
                </a:lnTo>
                <a:lnTo>
                  <a:pt x="5749406" y="3042392"/>
                </a:lnTo>
                <a:cubicBezTo>
                  <a:pt x="5854677" y="3099579"/>
                  <a:pt x="5947271" y="3177146"/>
                  <a:pt x="6021891" y="3269798"/>
                </a:cubicBezTo>
                <a:lnTo>
                  <a:pt x="6042145" y="3298650"/>
                </a:lnTo>
                <a:lnTo>
                  <a:pt x="6136745" y="3183995"/>
                </a:lnTo>
                <a:cubicBezTo>
                  <a:pt x="6303160" y="3017580"/>
                  <a:pt x="6533060" y="2914650"/>
                  <a:pt x="6787000" y="2914650"/>
                </a:cubicBezTo>
                <a:cubicBezTo>
                  <a:pt x="7294881" y="2914650"/>
                  <a:pt x="7706600" y="3326369"/>
                  <a:pt x="7706600" y="3834250"/>
                </a:cubicBezTo>
                <a:cubicBezTo>
                  <a:pt x="7706600" y="4342131"/>
                  <a:pt x="7294881" y="4753850"/>
                  <a:pt x="6787000" y="4753850"/>
                </a:cubicBezTo>
                <a:cubicBezTo>
                  <a:pt x="6533060" y="4753850"/>
                  <a:pt x="6303160" y="4650920"/>
                  <a:pt x="6136745" y="4484506"/>
                </a:cubicBezTo>
                <a:lnTo>
                  <a:pt x="6042145" y="4369850"/>
                </a:lnTo>
                <a:lnTo>
                  <a:pt x="6021891" y="4398702"/>
                </a:lnTo>
                <a:cubicBezTo>
                  <a:pt x="5947271" y="4491355"/>
                  <a:pt x="5854677" y="4568922"/>
                  <a:pt x="5749406" y="4626109"/>
                </a:cubicBezTo>
                <a:lnTo>
                  <a:pt x="5688685" y="4655360"/>
                </a:lnTo>
                <a:lnTo>
                  <a:pt x="5622287" y="4793193"/>
                </a:lnTo>
                <a:lnTo>
                  <a:pt x="5599208" y="4832133"/>
                </a:lnTo>
                <a:lnTo>
                  <a:pt x="5624837" y="4846044"/>
                </a:lnTo>
                <a:cubicBezTo>
                  <a:pt x="5769795" y="4943975"/>
                  <a:pt x="5865100" y="5109820"/>
                  <a:pt x="5865100" y="5297925"/>
                </a:cubicBezTo>
                <a:cubicBezTo>
                  <a:pt x="5865100" y="5598893"/>
                  <a:pt x="5621118" y="5842875"/>
                  <a:pt x="5320150" y="5842875"/>
                </a:cubicBezTo>
                <a:cubicBezTo>
                  <a:pt x="5132045" y="5842875"/>
                  <a:pt x="4966200" y="5747570"/>
                  <a:pt x="4868269" y="5602612"/>
                </a:cubicBezTo>
                <a:lnTo>
                  <a:pt x="4854824" y="5577842"/>
                </a:lnTo>
                <a:lnTo>
                  <a:pt x="4780000" y="5620374"/>
                </a:lnTo>
                <a:lnTo>
                  <a:pt x="4680810" y="5667791"/>
                </a:lnTo>
                <a:lnTo>
                  <a:pt x="4650742" y="5730208"/>
                </a:lnTo>
                <a:cubicBezTo>
                  <a:pt x="4593152" y="5836221"/>
                  <a:pt x="4515038" y="5929468"/>
                  <a:pt x="4421732" y="6004614"/>
                </a:cubicBezTo>
                <a:lnTo>
                  <a:pt x="4385317" y="6030178"/>
                </a:lnTo>
                <a:lnTo>
                  <a:pt x="4494575" y="6120325"/>
                </a:lnTo>
                <a:cubicBezTo>
                  <a:pt x="4658692" y="6284442"/>
                  <a:pt x="4760200" y="6511166"/>
                  <a:pt x="4760200" y="6761600"/>
                </a:cubicBezTo>
                <a:cubicBezTo>
                  <a:pt x="4760200" y="7262467"/>
                  <a:pt x="4354167" y="7668500"/>
                  <a:pt x="3853300" y="7668500"/>
                </a:cubicBezTo>
                <a:cubicBezTo>
                  <a:pt x="3352433" y="7668500"/>
                  <a:pt x="2946400" y="7262467"/>
                  <a:pt x="2946400" y="6761600"/>
                </a:cubicBezTo>
                <a:cubicBezTo>
                  <a:pt x="2946400" y="6511166"/>
                  <a:pt x="3047908" y="6284442"/>
                  <a:pt x="3212025" y="6120325"/>
                </a:cubicBezTo>
                <a:lnTo>
                  <a:pt x="3321284" y="6030178"/>
                </a:lnTo>
                <a:lnTo>
                  <a:pt x="3284868" y="6004614"/>
                </a:lnTo>
                <a:cubicBezTo>
                  <a:pt x="3191562" y="5929468"/>
                  <a:pt x="3113448" y="5836221"/>
                  <a:pt x="3055858" y="5730208"/>
                </a:cubicBezTo>
                <a:lnTo>
                  <a:pt x="3023921" y="5663910"/>
                </a:lnTo>
                <a:lnTo>
                  <a:pt x="2926601" y="5620374"/>
                </a:lnTo>
                <a:lnTo>
                  <a:pt x="2851606" y="5578156"/>
                </a:lnTo>
                <a:lnTo>
                  <a:pt x="2838331" y="5602612"/>
                </a:lnTo>
                <a:cubicBezTo>
                  <a:pt x="2740400" y="5747570"/>
                  <a:pt x="2574555" y="5842875"/>
                  <a:pt x="2386450" y="5842875"/>
                </a:cubicBezTo>
                <a:cubicBezTo>
                  <a:pt x="2085482" y="5842875"/>
                  <a:pt x="1841500" y="5598893"/>
                  <a:pt x="1841500" y="5297925"/>
                </a:cubicBezTo>
                <a:cubicBezTo>
                  <a:pt x="1841500" y="5109820"/>
                  <a:pt x="1936806" y="4943975"/>
                  <a:pt x="2081763" y="4846044"/>
                </a:cubicBezTo>
                <a:lnTo>
                  <a:pt x="2107227" y="4832223"/>
                </a:lnTo>
                <a:lnTo>
                  <a:pt x="2084314" y="4793193"/>
                </a:lnTo>
                <a:lnTo>
                  <a:pt x="2017916" y="4655360"/>
                </a:lnTo>
                <a:lnTo>
                  <a:pt x="1957195" y="4626109"/>
                </a:lnTo>
                <a:cubicBezTo>
                  <a:pt x="1880633" y="4584518"/>
                  <a:pt x="1810778" y="4532148"/>
                  <a:pt x="1749665" y="4471035"/>
                </a:cubicBezTo>
                <a:lnTo>
                  <a:pt x="1665317" y="4368805"/>
                </a:lnTo>
                <a:lnTo>
                  <a:pt x="1569855" y="4484506"/>
                </a:lnTo>
                <a:cubicBezTo>
                  <a:pt x="1403441" y="4650920"/>
                  <a:pt x="1173541" y="4753850"/>
                  <a:pt x="919600" y="4753850"/>
                </a:cubicBezTo>
                <a:cubicBezTo>
                  <a:pt x="411719" y="4753850"/>
                  <a:pt x="0" y="4342131"/>
                  <a:pt x="0" y="3834250"/>
                </a:cubicBezTo>
                <a:cubicBezTo>
                  <a:pt x="0" y="3326369"/>
                  <a:pt x="411719" y="2914650"/>
                  <a:pt x="919600" y="2914650"/>
                </a:cubicBezTo>
                <a:cubicBezTo>
                  <a:pt x="1173541" y="2914650"/>
                  <a:pt x="1403441" y="3017580"/>
                  <a:pt x="1569855" y="3183995"/>
                </a:cubicBezTo>
                <a:lnTo>
                  <a:pt x="1665317" y="3299696"/>
                </a:lnTo>
                <a:lnTo>
                  <a:pt x="1749665" y="3197465"/>
                </a:lnTo>
                <a:cubicBezTo>
                  <a:pt x="1810778" y="3136352"/>
                  <a:pt x="1880633" y="3083982"/>
                  <a:pt x="1957195" y="3042392"/>
                </a:cubicBezTo>
                <a:lnTo>
                  <a:pt x="2017916" y="3013141"/>
                </a:lnTo>
                <a:lnTo>
                  <a:pt x="2084314" y="2875307"/>
                </a:lnTo>
                <a:lnTo>
                  <a:pt x="2107827" y="2836603"/>
                </a:lnTo>
                <a:lnTo>
                  <a:pt x="2081763" y="2822456"/>
                </a:lnTo>
                <a:cubicBezTo>
                  <a:pt x="1936806" y="2724525"/>
                  <a:pt x="1841500" y="2558680"/>
                  <a:pt x="1841500" y="2370575"/>
                </a:cubicBezTo>
                <a:cubicBezTo>
                  <a:pt x="1841500" y="2069607"/>
                  <a:pt x="2085482" y="1825625"/>
                  <a:pt x="2386450" y="1825625"/>
                </a:cubicBezTo>
                <a:cubicBezTo>
                  <a:pt x="2574555" y="1825625"/>
                  <a:pt x="2740400" y="1920931"/>
                  <a:pt x="2838331" y="2065888"/>
                </a:cubicBezTo>
                <a:lnTo>
                  <a:pt x="2851969" y="2091015"/>
                </a:lnTo>
                <a:lnTo>
                  <a:pt x="2894357" y="2065264"/>
                </a:lnTo>
                <a:lnTo>
                  <a:pt x="3025013" y="2002323"/>
                </a:lnTo>
                <a:lnTo>
                  <a:pt x="3055858" y="1938293"/>
                </a:lnTo>
                <a:cubicBezTo>
                  <a:pt x="3097742" y="1861192"/>
                  <a:pt x="3150481" y="1790844"/>
                  <a:pt x="3212025" y="1729300"/>
                </a:cubicBezTo>
                <a:lnTo>
                  <a:pt x="3321788" y="1638738"/>
                </a:lnTo>
                <a:lnTo>
                  <a:pt x="3212025" y="1548175"/>
                </a:lnTo>
                <a:cubicBezTo>
                  <a:pt x="3047908" y="1384059"/>
                  <a:pt x="2946400" y="1157334"/>
                  <a:pt x="2946400" y="906900"/>
                </a:cubicBezTo>
                <a:cubicBezTo>
                  <a:pt x="2946400" y="406033"/>
                  <a:pt x="3352433" y="0"/>
                  <a:pt x="3853300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9652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0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510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9" t="34654" r="351" b="26669"/>
          <a:stretch>
            <a:fillRect/>
          </a:stretch>
        </p:blipFill>
        <p:spPr bwMode="auto">
          <a:xfrm rot="5400000">
            <a:off x="2890838" y="2079625"/>
            <a:ext cx="433388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66888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4" descr="Dot-Grid_White.png"/>
          <p:cNvSpPr>
            <a:spLocks noChangeAspect="1"/>
          </p:cNvSpPr>
          <p:nvPr/>
        </p:nvSpPr>
        <p:spPr bwMode="auto">
          <a:xfrm rot="16200000">
            <a:off x="2997200" y="1854200"/>
            <a:ext cx="33496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914302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4" descr="Dot-Grid_White.png"/>
          <p:cNvSpPr>
            <a:spLocks noChangeAspect="1"/>
          </p:cNvSpPr>
          <p:nvPr/>
        </p:nvSpPr>
        <p:spPr bwMode="auto">
          <a:xfrm rot="16200000">
            <a:off x="2997200" y="1854200"/>
            <a:ext cx="33496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6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0" y="234949"/>
            <a:ext cx="5749375" cy="801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73600" y="1036638"/>
            <a:ext cx="5749376" cy="334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6551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00" y="234000"/>
            <a:ext cx="5760488" cy="795564"/>
          </a:xfrm>
        </p:spPr>
        <p:txBody>
          <a:bodyPr/>
          <a:lstStyle>
            <a:lvl1pPr algn="l">
              <a:defRPr b="0" i="0" spc="-50">
                <a:solidFill>
                  <a:srgbClr val="1616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8" y="1023938"/>
            <a:ext cx="5748337" cy="3362325"/>
          </a:xfrm>
        </p:spPr>
        <p:txBody>
          <a:bodyPr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1616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39986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023938"/>
            <a:ext cx="8615361" cy="33623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54842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324828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22821" r="352" b="26669"/>
          <a:stretch>
            <a:fillRect/>
          </a:stretch>
        </p:blipFill>
        <p:spPr bwMode="auto">
          <a:xfrm rot="5400000">
            <a:off x="1378744" y="-211931"/>
            <a:ext cx="38020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228605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2400" y="1144800"/>
            <a:ext cx="5548088" cy="3178700"/>
          </a:xfrm>
          <a:solidFill>
            <a:srgbClr val="FFFFFF"/>
          </a:solidFill>
        </p:spPr>
        <p:txBody>
          <a:bodyPr lIns="108000" tIns="61200" rIns="108000" bIns="108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Ultra-High Definition Television Formats: Why we need “better pixels”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48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2" r="352" b="26669"/>
          <a:stretch>
            <a:fillRect/>
          </a:stretch>
        </p:blipFill>
        <p:spPr bwMode="auto">
          <a:xfrm rot="5400000">
            <a:off x="2423319" y="-1904206"/>
            <a:ext cx="44497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Ultra-High Definition Television Formats: Why we need “better pixels”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1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15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5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791101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023938"/>
            <a:ext cx="2644775" cy="2087561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116263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16263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711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0" y="234949"/>
            <a:ext cx="5749375" cy="801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73600" y="1036638"/>
            <a:ext cx="5749376" cy="334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– 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62924" y="-1244674"/>
            <a:ext cx="5286012" cy="5286012"/>
          </a:xfrm>
          <a:custGeom>
            <a:avLst/>
            <a:gdLst/>
            <a:ahLst/>
            <a:cxnLst/>
            <a:rect l="l" t="t" r="r" b="b"/>
            <a:pathLst>
              <a:path w="5147203" h="5169467">
                <a:moveTo>
                  <a:pt x="4542101" y="4409944"/>
                </a:moveTo>
                <a:cubicBezTo>
                  <a:pt x="4623784" y="4409944"/>
                  <a:pt x="4690002" y="4475992"/>
                  <a:pt x="4690002" y="4557467"/>
                </a:cubicBezTo>
                <a:cubicBezTo>
                  <a:pt x="4690002" y="4638942"/>
                  <a:pt x="4623784" y="4704990"/>
                  <a:pt x="4542101" y="4704990"/>
                </a:cubicBezTo>
                <a:cubicBezTo>
                  <a:pt x="4460418" y="4704990"/>
                  <a:pt x="4394200" y="4638942"/>
                  <a:pt x="4394200" y="4557467"/>
                </a:cubicBezTo>
                <a:cubicBezTo>
                  <a:pt x="4394200" y="4475992"/>
                  <a:pt x="4460418" y="4409944"/>
                  <a:pt x="4542101" y="4409944"/>
                </a:cubicBezTo>
                <a:close/>
                <a:moveTo>
                  <a:pt x="613568" y="4409944"/>
                </a:moveTo>
                <a:cubicBezTo>
                  <a:pt x="695251" y="4409944"/>
                  <a:pt x="761469" y="4475992"/>
                  <a:pt x="761469" y="4557467"/>
                </a:cubicBezTo>
                <a:cubicBezTo>
                  <a:pt x="761469" y="4638942"/>
                  <a:pt x="695251" y="4704990"/>
                  <a:pt x="613568" y="4704990"/>
                </a:cubicBezTo>
                <a:cubicBezTo>
                  <a:pt x="531885" y="4704990"/>
                  <a:pt x="465667" y="4638942"/>
                  <a:pt x="465667" y="4557467"/>
                </a:cubicBezTo>
                <a:cubicBezTo>
                  <a:pt x="465667" y="4475992"/>
                  <a:pt x="531885" y="4409944"/>
                  <a:pt x="613568" y="4409944"/>
                </a:cubicBezTo>
                <a:close/>
                <a:moveTo>
                  <a:pt x="4542512" y="3196734"/>
                </a:moveTo>
                <a:cubicBezTo>
                  <a:pt x="4749799" y="3196734"/>
                  <a:pt x="4917839" y="3364344"/>
                  <a:pt x="4917839" y="3571101"/>
                </a:cubicBezTo>
                <a:cubicBezTo>
                  <a:pt x="4917839" y="3777858"/>
                  <a:pt x="4749799" y="3945468"/>
                  <a:pt x="4542512" y="3945468"/>
                </a:cubicBezTo>
                <a:cubicBezTo>
                  <a:pt x="4335225" y="3945468"/>
                  <a:pt x="4167185" y="3777858"/>
                  <a:pt x="4167185" y="3571101"/>
                </a:cubicBezTo>
                <a:cubicBezTo>
                  <a:pt x="4167185" y="3364344"/>
                  <a:pt x="4335225" y="3196734"/>
                  <a:pt x="4542512" y="3196734"/>
                </a:cubicBezTo>
                <a:close/>
                <a:moveTo>
                  <a:pt x="613568" y="3196734"/>
                </a:moveTo>
                <a:cubicBezTo>
                  <a:pt x="820855" y="3196734"/>
                  <a:pt x="988895" y="3364344"/>
                  <a:pt x="988895" y="3571101"/>
                </a:cubicBezTo>
                <a:cubicBezTo>
                  <a:pt x="988895" y="3777858"/>
                  <a:pt x="820855" y="3945468"/>
                  <a:pt x="613568" y="3945468"/>
                </a:cubicBezTo>
                <a:cubicBezTo>
                  <a:pt x="406281" y="3945468"/>
                  <a:pt x="238241" y="3777858"/>
                  <a:pt x="238241" y="3571101"/>
                </a:cubicBezTo>
                <a:cubicBezTo>
                  <a:pt x="238241" y="3364344"/>
                  <a:pt x="406281" y="3196734"/>
                  <a:pt x="613568" y="3196734"/>
                </a:cubicBezTo>
                <a:close/>
                <a:moveTo>
                  <a:pt x="2577834" y="2959101"/>
                </a:moveTo>
                <a:cubicBezTo>
                  <a:pt x="2874341" y="2959101"/>
                  <a:pt x="3121725" y="3168884"/>
                  <a:pt x="3178938" y="3447762"/>
                </a:cubicBezTo>
                <a:lnTo>
                  <a:pt x="3184846" y="3506224"/>
                </a:lnTo>
                <a:lnTo>
                  <a:pt x="3185915" y="3495653"/>
                </a:lnTo>
                <a:cubicBezTo>
                  <a:pt x="3220912" y="3325061"/>
                  <a:pt x="3372240" y="3196734"/>
                  <a:pt x="3553616" y="3196734"/>
                </a:cubicBezTo>
                <a:cubicBezTo>
                  <a:pt x="3760903" y="3196734"/>
                  <a:pt x="3928943" y="3364344"/>
                  <a:pt x="3928943" y="3571101"/>
                </a:cubicBezTo>
                <a:cubicBezTo>
                  <a:pt x="3928943" y="3777858"/>
                  <a:pt x="3760903" y="3945468"/>
                  <a:pt x="3553616" y="3945468"/>
                </a:cubicBezTo>
                <a:cubicBezTo>
                  <a:pt x="3372240" y="3945468"/>
                  <a:pt x="3220912" y="3817142"/>
                  <a:pt x="3185915" y="3646549"/>
                </a:cubicBezTo>
                <a:lnTo>
                  <a:pt x="3184846" y="3635979"/>
                </a:lnTo>
                <a:lnTo>
                  <a:pt x="3178938" y="3694441"/>
                </a:lnTo>
                <a:cubicBezTo>
                  <a:pt x="3154418" y="3813960"/>
                  <a:pt x="3094969" y="3920788"/>
                  <a:pt x="3011693" y="4003850"/>
                </a:cubicBezTo>
                <a:lnTo>
                  <a:pt x="2938259" y="4064284"/>
                </a:lnTo>
                <a:lnTo>
                  <a:pt x="3011693" y="4124718"/>
                </a:lnTo>
                <a:cubicBezTo>
                  <a:pt x="3094969" y="4207781"/>
                  <a:pt x="3154418" y="4314609"/>
                  <a:pt x="3178938" y="4434128"/>
                </a:cubicBezTo>
                <a:lnTo>
                  <a:pt x="3184846" y="4492590"/>
                </a:lnTo>
                <a:lnTo>
                  <a:pt x="3185915" y="4482019"/>
                </a:lnTo>
                <a:cubicBezTo>
                  <a:pt x="3220912" y="4311427"/>
                  <a:pt x="3372240" y="4183100"/>
                  <a:pt x="3553616" y="4183100"/>
                </a:cubicBezTo>
                <a:cubicBezTo>
                  <a:pt x="3760903" y="4183100"/>
                  <a:pt x="3928943" y="4350710"/>
                  <a:pt x="3928943" y="4557467"/>
                </a:cubicBezTo>
                <a:cubicBezTo>
                  <a:pt x="3928943" y="4764224"/>
                  <a:pt x="3760903" y="4931834"/>
                  <a:pt x="3553616" y="4931834"/>
                </a:cubicBezTo>
                <a:cubicBezTo>
                  <a:pt x="3372240" y="4931834"/>
                  <a:pt x="3220912" y="4803508"/>
                  <a:pt x="3185915" y="4632915"/>
                </a:cubicBezTo>
                <a:lnTo>
                  <a:pt x="3184846" y="4622345"/>
                </a:lnTo>
                <a:lnTo>
                  <a:pt x="3178938" y="4680806"/>
                </a:lnTo>
                <a:cubicBezTo>
                  <a:pt x="3121725" y="4959684"/>
                  <a:pt x="2874341" y="5169467"/>
                  <a:pt x="2577834" y="5169467"/>
                </a:cubicBezTo>
                <a:cubicBezTo>
                  <a:pt x="2281327" y="5169467"/>
                  <a:pt x="2033944" y="4959684"/>
                  <a:pt x="1976731" y="4680806"/>
                </a:cubicBezTo>
                <a:lnTo>
                  <a:pt x="1966588" y="4580452"/>
                </a:lnTo>
                <a:lnTo>
                  <a:pt x="1961286" y="4632915"/>
                </a:lnTo>
                <a:cubicBezTo>
                  <a:pt x="1926288" y="4803508"/>
                  <a:pt x="1774960" y="4931834"/>
                  <a:pt x="1593584" y="4931834"/>
                </a:cubicBezTo>
                <a:cubicBezTo>
                  <a:pt x="1386297" y="4931834"/>
                  <a:pt x="1218257" y="4764224"/>
                  <a:pt x="1218257" y="4557467"/>
                </a:cubicBezTo>
                <a:cubicBezTo>
                  <a:pt x="1218257" y="4350710"/>
                  <a:pt x="1386297" y="4183100"/>
                  <a:pt x="1593584" y="4183100"/>
                </a:cubicBezTo>
                <a:cubicBezTo>
                  <a:pt x="1774960" y="4183100"/>
                  <a:pt x="1926288" y="4311427"/>
                  <a:pt x="1961286" y="4482019"/>
                </a:cubicBezTo>
                <a:lnTo>
                  <a:pt x="1966588" y="4534482"/>
                </a:lnTo>
                <a:lnTo>
                  <a:pt x="1976731" y="4434128"/>
                </a:lnTo>
                <a:cubicBezTo>
                  <a:pt x="2001251" y="4314609"/>
                  <a:pt x="2060700" y="4207781"/>
                  <a:pt x="2143975" y="4124718"/>
                </a:cubicBezTo>
                <a:lnTo>
                  <a:pt x="2217409" y="4064284"/>
                </a:lnTo>
                <a:lnTo>
                  <a:pt x="2143975" y="4003850"/>
                </a:lnTo>
                <a:cubicBezTo>
                  <a:pt x="2060700" y="3920788"/>
                  <a:pt x="2001251" y="3813960"/>
                  <a:pt x="1976731" y="3694441"/>
                </a:cubicBezTo>
                <a:lnTo>
                  <a:pt x="1966588" y="3594086"/>
                </a:lnTo>
                <a:lnTo>
                  <a:pt x="1961286" y="3646549"/>
                </a:lnTo>
                <a:cubicBezTo>
                  <a:pt x="1926288" y="3817142"/>
                  <a:pt x="1774960" y="3945468"/>
                  <a:pt x="1593584" y="3945468"/>
                </a:cubicBezTo>
                <a:cubicBezTo>
                  <a:pt x="1386297" y="3945468"/>
                  <a:pt x="1218257" y="3777858"/>
                  <a:pt x="1218257" y="3571101"/>
                </a:cubicBezTo>
                <a:cubicBezTo>
                  <a:pt x="1218257" y="3364344"/>
                  <a:pt x="1386297" y="3196734"/>
                  <a:pt x="1593584" y="3196734"/>
                </a:cubicBezTo>
                <a:cubicBezTo>
                  <a:pt x="1774960" y="3196734"/>
                  <a:pt x="1926288" y="3325061"/>
                  <a:pt x="1961286" y="3495653"/>
                </a:cubicBezTo>
                <a:lnTo>
                  <a:pt x="1966588" y="3548117"/>
                </a:lnTo>
                <a:lnTo>
                  <a:pt x="1976731" y="3447762"/>
                </a:lnTo>
                <a:cubicBezTo>
                  <a:pt x="2033944" y="3168884"/>
                  <a:pt x="2281327" y="2959101"/>
                  <a:pt x="2577834" y="2959101"/>
                </a:cubicBezTo>
                <a:close/>
                <a:moveTo>
                  <a:pt x="613569" y="1972734"/>
                </a:moveTo>
                <a:cubicBezTo>
                  <a:pt x="783001" y="1972734"/>
                  <a:pt x="936394" y="2041235"/>
                  <a:pt x="1047428" y="2151985"/>
                </a:cubicBezTo>
                <a:lnTo>
                  <a:pt x="1103577" y="2219864"/>
                </a:lnTo>
                <a:lnTo>
                  <a:pt x="1159726" y="2151985"/>
                </a:lnTo>
                <a:cubicBezTo>
                  <a:pt x="1270760" y="2041235"/>
                  <a:pt x="1424152" y="1972734"/>
                  <a:pt x="1593585" y="1972734"/>
                </a:cubicBezTo>
                <a:cubicBezTo>
                  <a:pt x="1890092" y="1972734"/>
                  <a:pt x="2137476" y="2182517"/>
                  <a:pt x="2194689" y="2461395"/>
                </a:cubicBezTo>
                <a:lnTo>
                  <a:pt x="2202714" y="2540803"/>
                </a:lnTo>
                <a:lnTo>
                  <a:pt x="2205900" y="2509286"/>
                </a:lnTo>
                <a:cubicBezTo>
                  <a:pt x="2240897" y="2338694"/>
                  <a:pt x="2392225" y="2210367"/>
                  <a:pt x="2573601" y="2210367"/>
                </a:cubicBezTo>
                <a:cubicBezTo>
                  <a:pt x="2754977" y="2210367"/>
                  <a:pt x="2906305" y="2338694"/>
                  <a:pt x="2941303" y="2509286"/>
                </a:cubicBezTo>
                <a:lnTo>
                  <a:pt x="2944488" y="2540803"/>
                </a:lnTo>
                <a:lnTo>
                  <a:pt x="2952514" y="2461395"/>
                </a:lnTo>
                <a:cubicBezTo>
                  <a:pt x="3009727" y="2182517"/>
                  <a:pt x="3257110" y="1972734"/>
                  <a:pt x="3553617" y="1972734"/>
                </a:cubicBezTo>
                <a:cubicBezTo>
                  <a:pt x="3723050" y="1972734"/>
                  <a:pt x="3876442" y="2041235"/>
                  <a:pt x="3987476" y="2151985"/>
                </a:cubicBezTo>
                <a:lnTo>
                  <a:pt x="4043626" y="2219865"/>
                </a:lnTo>
                <a:lnTo>
                  <a:pt x="4099775" y="2151985"/>
                </a:lnTo>
                <a:cubicBezTo>
                  <a:pt x="4210809" y="2041235"/>
                  <a:pt x="4364202" y="1972734"/>
                  <a:pt x="4533634" y="1972734"/>
                </a:cubicBezTo>
                <a:cubicBezTo>
                  <a:pt x="4872499" y="1972734"/>
                  <a:pt x="5147203" y="2246736"/>
                  <a:pt x="5147203" y="2584734"/>
                </a:cubicBezTo>
                <a:cubicBezTo>
                  <a:pt x="5147203" y="2922732"/>
                  <a:pt x="4872499" y="3196734"/>
                  <a:pt x="4533634" y="3196734"/>
                </a:cubicBezTo>
                <a:cubicBezTo>
                  <a:pt x="4364202" y="3196734"/>
                  <a:pt x="4210809" y="3128234"/>
                  <a:pt x="4099775" y="3017484"/>
                </a:cubicBezTo>
                <a:lnTo>
                  <a:pt x="4043626" y="2949604"/>
                </a:lnTo>
                <a:lnTo>
                  <a:pt x="3987476" y="3017484"/>
                </a:lnTo>
                <a:cubicBezTo>
                  <a:pt x="3876442" y="3128234"/>
                  <a:pt x="3723050" y="3196734"/>
                  <a:pt x="3553617" y="3196734"/>
                </a:cubicBezTo>
                <a:cubicBezTo>
                  <a:pt x="3257110" y="3196734"/>
                  <a:pt x="3009727" y="2986951"/>
                  <a:pt x="2952514" y="2708073"/>
                </a:cubicBezTo>
                <a:lnTo>
                  <a:pt x="2944488" y="2628666"/>
                </a:lnTo>
                <a:lnTo>
                  <a:pt x="2941303" y="2660182"/>
                </a:lnTo>
                <a:cubicBezTo>
                  <a:pt x="2906305" y="2830775"/>
                  <a:pt x="2754977" y="2959101"/>
                  <a:pt x="2573601" y="2959101"/>
                </a:cubicBezTo>
                <a:cubicBezTo>
                  <a:pt x="2392225" y="2959101"/>
                  <a:pt x="2240897" y="2830775"/>
                  <a:pt x="2205900" y="2660182"/>
                </a:cubicBezTo>
                <a:lnTo>
                  <a:pt x="2202714" y="2628666"/>
                </a:lnTo>
                <a:lnTo>
                  <a:pt x="2194689" y="2708073"/>
                </a:lnTo>
                <a:cubicBezTo>
                  <a:pt x="2137476" y="2986951"/>
                  <a:pt x="1890092" y="3196734"/>
                  <a:pt x="1593585" y="3196734"/>
                </a:cubicBezTo>
                <a:cubicBezTo>
                  <a:pt x="1424152" y="3196734"/>
                  <a:pt x="1270760" y="3128234"/>
                  <a:pt x="1159726" y="3017484"/>
                </a:cubicBezTo>
                <a:lnTo>
                  <a:pt x="1103577" y="2949604"/>
                </a:lnTo>
                <a:lnTo>
                  <a:pt x="1047428" y="3017484"/>
                </a:lnTo>
                <a:cubicBezTo>
                  <a:pt x="936394" y="3128234"/>
                  <a:pt x="783001" y="3196734"/>
                  <a:pt x="613569" y="3196734"/>
                </a:cubicBezTo>
                <a:cubicBezTo>
                  <a:pt x="274704" y="3196734"/>
                  <a:pt x="0" y="2922732"/>
                  <a:pt x="0" y="2584734"/>
                </a:cubicBezTo>
                <a:cubicBezTo>
                  <a:pt x="0" y="2246736"/>
                  <a:pt x="274704" y="1972734"/>
                  <a:pt x="613569" y="1972734"/>
                </a:cubicBezTo>
                <a:close/>
                <a:moveTo>
                  <a:pt x="4542512" y="1224000"/>
                </a:moveTo>
                <a:cubicBezTo>
                  <a:pt x="4749799" y="1224000"/>
                  <a:pt x="4917839" y="1391610"/>
                  <a:pt x="4917839" y="1598367"/>
                </a:cubicBezTo>
                <a:cubicBezTo>
                  <a:pt x="4917839" y="1805124"/>
                  <a:pt x="4749799" y="1972734"/>
                  <a:pt x="4542512" y="1972734"/>
                </a:cubicBezTo>
                <a:cubicBezTo>
                  <a:pt x="4335225" y="1972734"/>
                  <a:pt x="4167185" y="1805124"/>
                  <a:pt x="4167185" y="1598367"/>
                </a:cubicBezTo>
                <a:cubicBezTo>
                  <a:pt x="4167185" y="1391610"/>
                  <a:pt x="4335225" y="1224000"/>
                  <a:pt x="4542512" y="1224000"/>
                </a:cubicBezTo>
                <a:close/>
                <a:moveTo>
                  <a:pt x="613568" y="1224000"/>
                </a:moveTo>
                <a:cubicBezTo>
                  <a:pt x="820855" y="1224000"/>
                  <a:pt x="988895" y="1391610"/>
                  <a:pt x="988895" y="1598367"/>
                </a:cubicBezTo>
                <a:cubicBezTo>
                  <a:pt x="988895" y="1805124"/>
                  <a:pt x="820855" y="1972734"/>
                  <a:pt x="613568" y="1972734"/>
                </a:cubicBezTo>
                <a:cubicBezTo>
                  <a:pt x="406281" y="1972734"/>
                  <a:pt x="238241" y="1805124"/>
                  <a:pt x="238241" y="1598367"/>
                </a:cubicBezTo>
                <a:cubicBezTo>
                  <a:pt x="238241" y="1391610"/>
                  <a:pt x="406281" y="1224000"/>
                  <a:pt x="613568" y="1224000"/>
                </a:cubicBezTo>
                <a:close/>
                <a:moveTo>
                  <a:pt x="4542101" y="464477"/>
                </a:moveTo>
                <a:cubicBezTo>
                  <a:pt x="4623784" y="464477"/>
                  <a:pt x="4690002" y="530525"/>
                  <a:pt x="4690002" y="612000"/>
                </a:cubicBezTo>
                <a:cubicBezTo>
                  <a:pt x="4690002" y="693475"/>
                  <a:pt x="4623784" y="759523"/>
                  <a:pt x="4542101" y="759523"/>
                </a:cubicBezTo>
                <a:cubicBezTo>
                  <a:pt x="4460418" y="759523"/>
                  <a:pt x="4394200" y="693475"/>
                  <a:pt x="4394200" y="612000"/>
                </a:cubicBezTo>
                <a:cubicBezTo>
                  <a:pt x="4394200" y="530525"/>
                  <a:pt x="4460418" y="464477"/>
                  <a:pt x="4542101" y="464477"/>
                </a:cubicBezTo>
                <a:close/>
                <a:moveTo>
                  <a:pt x="613568" y="464477"/>
                </a:moveTo>
                <a:cubicBezTo>
                  <a:pt x="695251" y="464477"/>
                  <a:pt x="761469" y="530525"/>
                  <a:pt x="761469" y="612000"/>
                </a:cubicBezTo>
                <a:cubicBezTo>
                  <a:pt x="761469" y="693475"/>
                  <a:pt x="695251" y="759523"/>
                  <a:pt x="613568" y="759523"/>
                </a:cubicBezTo>
                <a:cubicBezTo>
                  <a:pt x="531885" y="759523"/>
                  <a:pt x="465667" y="693475"/>
                  <a:pt x="465667" y="612000"/>
                </a:cubicBezTo>
                <a:cubicBezTo>
                  <a:pt x="465667" y="530525"/>
                  <a:pt x="531885" y="464477"/>
                  <a:pt x="613568" y="464477"/>
                </a:cubicBezTo>
                <a:close/>
                <a:moveTo>
                  <a:pt x="2577834" y="0"/>
                </a:moveTo>
                <a:cubicBezTo>
                  <a:pt x="2874341" y="0"/>
                  <a:pt x="3121725" y="209783"/>
                  <a:pt x="3178938" y="488661"/>
                </a:cubicBezTo>
                <a:lnTo>
                  <a:pt x="3184846" y="547123"/>
                </a:lnTo>
                <a:lnTo>
                  <a:pt x="3185915" y="536552"/>
                </a:lnTo>
                <a:cubicBezTo>
                  <a:pt x="3220912" y="365960"/>
                  <a:pt x="3372240" y="237633"/>
                  <a:pt x="3553616" y="237633"/>
                </a:cubicBezTo>
                <a:cubicBezTo>
                  <a:pt x="3760903" y="237633"/>
                  <a:pt x="3928943" y="405243"/>
                  <a:pt x="3928943" y="612000"/>
                </a:cubicBezTo>
                <a:cubicBezTo>
                  <a:pt x="3928943" y="818757"/>
                  <a:pt x="3760903" y="986367"/>
                  <a:pt x="3553616" y="986367"/>
                </a:cubicBezTo>
                <a:cubicBezTo>
                  <a:pt x="3372240" y="986367"/>
                  <a:pt x="3220912" y="858041"/>
                  <a:pt x="3185915" y="687448"/>
                </a:cubicBezTo>
                <a:lnTo>
                  <a:pt x="3184846" y="676878"/>
                </a:lnTo>
                <a:lnTo>
                  <a:pt x="3178938" y="735340"/>
                </a:lnTo>
                <a:cubicBezTo>
                  <a:pt x="3154418" y="854859"/>
                  <a:pt x="3094969" y="961687"/>
                  <a:pt x="3011693" y="1044749"/>
                </a:cubicBezTo>
                <a:lnTo>
                  <a:pt x="2936142" y="1106926"/>
                </a:lnTo>
                <a:lnTo>
                  <a:pt x="3007460" y="1165618"/>
                </a:lnTo>
                <a:cubicBezTo>
                  <a:pt x="3090736" y="1248681"/>
                  <a:pt x="3150185" y="1355509"/>
                  <a:pt x="3174705" y="1475028"/>
                </a:cubicBezTo>
                <a:lnTo>
                  <a:pt x="3182730" y="1554431"/>
                </a:lnTo>
                <a:lnTo>
                  <a:pt x="3185915" y="1522919"/>
                </a:lnTo>
                <a:cubicBezTo>
                  <a:pt x="3220912" y="1352327"/>
                  <a:pt x="3372240" y="1224000"/>
                  <a:pt x="3553616" y="1224000"/>
                </a:cubicBezTo>
                <a:cubicBezTo>
                  <a:pt x="3760903" y="1224000"/>
                  <a:pt x="3928943" y="1391610"/>
                  <a:pt x="3928943" y="1598367"/>
                </a:cubicBezTo>
                <a:cubicBezTo>
                  <a:pt x="3928943" y="1805124"/>
                  <a:pt x="3760903" y="1972734"/>
                  <a:pt x="3553616" y="1972734"/>
                </a:cubicBezTo>
                <a:cubicBezTo>
                  <a:pt x="3372240" y="1972734"/>
                  <a:pt x="3220912" y="1844408"/>
                  <a:pt x="3185915" y="1673815"/>
                </a:cubicBezTo>
                <a:lnTo>
                  <a:pt x="3182730" y="1642303"/>
                </a:lnTo>
                <a:lnTo>
                  <a:pt x="3174705" y="1721707"/>
                </a:lnTo>
                <a:cubicBezTo>
                  <a:pt x="3117492" y="2000584"/>
                  <a:pt x="2870108" y="2210367"/>
                  <a:pt x="2573601" y="2210367"/>
                </a:cubicBezTo>
                <a:cubicBezTo>
                  <a:pt x="2277094" y="2210367"/>
                  <a:pt x="2029711" y="2000584"/>
                  <a:pt x="1972498" y="1721707"/>
                </a:cubicBezTo>
                <a:lnTo>
                  <a:pt x="1964472" y="1642293"/>
                </a:lnTo>
                <a:lnTo>
                  <a:pt x="1961286" y="1673815"/>
                </a:lnTo>
                <a:cubicBezTo>
                  <a:pt x="1926288" y="1844408"/>
                  <a:pt x="1774960" y="1972734"/>
                  <a:pt x="1593584" y="1972734"/>
                </a:cubicBezTo>
                <a:cubicBezTo>
                  <a:pt x="1386297" y="1972734"/>
                  <a:pt x="1218257" y="1805124"/>
                  <a:pt x="1218257" y="1598367"/>
                </a:cubicBezTo>
                <a:cubicBezTo>
                  <a:pt x="1218257" y="1391610"/>
                  <a:pt x="1386297" y="1224000"/>
                  <a:pt x="1593584" y="1224000"/>
                </a:cubicBezTo>
                <a:cubicBezTo>
                  <a:pt x="1774960" y="1224000"/>
                  <a:pt x="1926288" y="1352327"/>
                  <a:pt x="1961286" y="1522919"/>
                </a:cubicBezTo>
                <a:lnTo>
                  <a:pt x="1964472" y="1554441"/>
                </a:lnTo>
                <a:lnTo>
                  <a:pt x="1972498" y="1475028"/>
                </a:lnTo>
                <a:cubicBezTo>
                  <a:pt x="1997018" y="1355509"/>
                  <a:pt x="2056467" y="1248681"/>
                  <a:pt x="2139742" y="1165618"/>
                </a:cubicBezTo>
                <a:lnTo>
                  <a:pt x="2215294" y="1103442"/>
                </a:lnTo>
                <a:lnTo>
                  <a:pt x="2143975" y="1044749"/>
                </a:lnTo>
                <a:cubicBezTo>
                  <a:pt x="2060700" y="961687"/>
                  <a:pt x="2001251" y="854859"/>
                  <a:pt x="1976731" y="735340"/>
                </a:cubicBezTo>
                <a:lnTo>
                  <a:pt x="1966588" y="634985"/>
                </a:lnTo>
                <a:lnTo>
                  <a:pt x="1961286" y="687448"/>
                </a:lnTo>
                <a:cubicBezTo>
                  <a:pt x="1926288" y="858041"/>
                  <a:pt x="1774960" y="986367"/>
                  <a:pt x="1593584" y="986367"/>
                </a:cubicBezTo>
                <a:cubicBezTo>
                  <a:pt x="1386297" y="986367"/>
                  <a:pt x="1218257" y="818757"/>
                  <a:pt x="1218257" y="612000"/>
                </a:cubicBezTo>
                <a:cubicBezTo>
                  <a:pt x="1218257" y="405243"/>
                  <a:pt x="1386297" y="237633"/>
                  <a:pt x="1593584" y="237633"/>
                </a:cubicBezTo>
                <a:cubicBezTo>
                  <a:pt x="1774960" y="237633"/>
                  <a:pt x="1926288" y="365960"/>
                  <a:pt x="1961286" y="536552"/>
                </a:cubicBezTo>
                <a:lnTo>
                  <a:pt x="1966588" y="589016"/>
                </a:lnTo>
                <a:lnTo>
                  <a:pt x="1976731" y="488661"/>
                </a:lnTo>
                <a:cubicBezTo>
                  <a:pt x="2033944" y="209783"/>
                  <a:pt x="2281327" y="0"/>
                  <a:pt x="2577834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78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27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19" t="34654" r="351" b="26669"/>
          <a:stretch>
            <a:fillRect/>
          </a:stretch>
        </p:blipFill>
        <p:spPr bwMode="auto">
          <a:xfrm rot="5400000">
            <a:off x="2890838" y="2079625"/>
            <a:ext cx="433388" cy="571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16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4" descr="Dot-Grid_White.png"/>
          <p:cNvSpPr>
            <a:spLocks noChangeAspect="1"/>
          </p:cNvSpPr>
          <p:nvPr/>
        </p:nvSpPr>
        <p:spPr bwMode="auto">
          <a:xfrm rot="16200000">
            <a:off x="2997200" y="1854200"/>
            <a:ext cx="334963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5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7" y="3501041"/>
            <a:ext cx="3654582" cy="1291164"/>
          </a:xfrm>
        </p:spPr>
        <p:txBody>
          <a:bodyPr/>
          <a:lstStyle>
            <a:lvl1pPr algn="l">
              <a:lnSpc>
                <a:spcPct val="90000"/>
              </a:lnSpc>
              <a:defRPr sz="3200" b="0" i="0" spc="-5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638" y="242888"/>
            <a:ext cx="5759450" cy="365125"/>
          </a:xfrm>
        </p:spPr>
        <p:txBody>
          <a:bodyPr anchor="t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25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00" y="234949"/>
            <a:ext cx="5749375" cy="8016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273600" y="1036638"/>
            <a:ext cx="5749376" cy="3349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00" y="234000"/>
            <a:ext cx="5760488" cy="795564"/>
          </a:xfrm>
        </p:spPr>
        <p:txBody>
          <a:bodyPr/>
          <a:lstStyle>
            <a:lvl1pPr algn="l">
              <a:defRPr b="0" i="0" spc="-50">
                <a:solidFill>
                  <a:srgbClr val="1616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8" y="1023938"/>
            <a:ext cx="5748337" cy="3362325"/>
          </a:xfrm>
        </p:spPr>
        <p:txBody>
          <a:bodyPr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1616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</a:p>
        </p:txBody>
      </p:sp>
    </p:spTree>
    <p:extLst>
      <p:ext uri="{BB962C8B-B14F-4D97-AF65-F5344CB8AC3E}">
        <p14:creationId xmlns:p14="http://schemas.microsoft.com/office/powerpoint/2010/main" val="41836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023938"/>
            <a:ext cx="8615361" cy="33623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60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51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22821" r="352" b="26669"/>
          <a:stretch>
            <a:fillRect/>
          </a:stretch>
        </p:blipFill>
        <p:spPr bwMode="auto">
          <a:xfrm rot="5400000">
            <a:off x="1378744" y="-211931"/>
            <a:ext cx="38020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6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2400" y="1144800"/>
            <a:ext cx="5548088" cy="3178700"/>
          </a:xfrm>
          <a:solidFill>
            <a:srgbClr val="FFFFFF"/>
          </a:solidFill>
        </p:spPr>
        <p:txBody>
          <a:bodyPr lIns="108000" tIns="61200" rIns="108000" bIns="108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75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600" y="234000"/>
            <a:ext cx="5760488" cy="795564"/>
          </a:xfrm>
        </p:spPr>
        <p:txBody>
          <a:bodyPr/>
          <a:lstStyle>
            <a:lvl1pPr algn="l">
              <a:defRPr b="0" i="0" spc="-50">
                <a:solidFill>
                  <a:srgbClr val="16161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638" y="1023938"/>
            <a:ext cx="5748337" cy="3362325"/>
          </a:xfrm>
        </p:spPr>
        <p:txBody>
          <a:bodyPr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800">
                <a:solidFill>
                  <a:srgbClr val="16161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6235700" y="228600"/>
            <a:ext cx="2654300" cy="4157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16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62" r="352" b="26669"/>
          <a:stretch>
            <a:fillRect/>
          </a:stretch>
        </p:blipFill>
        <p:spPr bwMode="auto">
          <a:xfrm rot="5400000">
            <a:off x="2423319" y="-1904206"/>
            <a:ext cx="44497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03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bg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95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– 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75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/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93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791101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023938"/>
            <a:ext cx="2644775" cy="2087561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116263" y="4386263"/>
            <a:ext cx="2142414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16263" y="4141259"/>
            <a:ext cx="2142414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8755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– 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22" r="351" b="26669"/>
          <a:stretch>
            <a:fillRect/>
          </a:stretch>
        </p:blipFill>
        <p:spPr bwMode="auto">
          <a:xfrm rot="5400000">
            <a:off x="4419601" y="519112"/>
            <a:ext cx="457200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346" y="232837"/>
            <a:ext cx="4522787" cy="1291164"/>
          </a:xfrm>
        </p:spPr>
        <p:txBody>
          <a:bodyPr/>
          <a:lstStyle>
            <a:lvl1pPr algn="l">
              <a:lnSpc>
                <a:spcPct val="90000"/>
              </a:lnSpc>
              <a:defRPr sz="3800" b="0" i="0" spc="-5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346" y="1524001"/>
            <a:ext cx="2644775" cy="1587498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69346" y="4386263"/>
            <a:ext cx="4368800" cy="177799"/>
          </a:xfrm>
        </p:spPr>
        <p:txBody>
          <a:bodyPr anchor="b"/>
          <a:lstStyle>
            <a:lvl1pPr>
              <a:defRPr sz="1200"/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269346" y="4141259"/>
            <a:ext cx="4368800" cy="177799"/>
          </a:xfrm>
        </p:spPr>
        <p:txBody>
          <a:bodyPr anchor="b"/>
          <a:lstStyle>
            <a:lvl1pPr>
              <a:defRPr sz="900"/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62924" y="-1244674"/>
            <a:ext cx="5286012" cy="5286012"/>
          </a:xfrm>
          <a:custGeom>
            <a:avLst/>
            <a:gdLst/>
            <a:ahLst/>
            <a:cxnLst/>
            <a:rect l="l" t="t" r="r" b="b"/>
            <a:pathLst>
              <a:path w="5147203" h="5169467">
                <a:moveTo>
                  <a:pt x="4542101" y="4409944"/>
                </a:moveTo>
                <a:cubicBezTo>
                  <a:pt x="4623784" y="4409944"/>
                  <a:pt x="4690002" y="4475992"/>
                  <a:pt x="4690002" y="4557467"/>
                </a:cubicBezTo>
                <a:cubicBezTo>
                  <a:pt x="4690002" y="4638942"/>
                  <a:pt x="4623784" y="4704990"/>
                  <a:pt x="4542101" y="4704990"/>
                </a:cubicBezTo>
                <a:cubicBezTo>
                  <a:pt x="4460418" y="4704990"/>
                  <a:pt x="4394200" y="4638942"/>
                  <a:pt x="4394200" y="4557467"/>
                </a:cubicBezTo>
                <a:cubicBezTo>
                  <a:pt x="4394200" y="4475992"/>
                  <a:pt x="4460418" y="4409944"/>
                  <a:pt x="4542101" y="4409944"/>
                </a:cubicBezTo>
                <a:close/>
                <a:moveTo>
                  <a:pt x="613568" y="4409944"/>
                </a:moveTo>
                <a:cubicBezTo>
                  <a:pt x="695251" y="4409944"/>
                  <a:pt x="761469" y="4475992"/>
                  <a:pt x="761469" y="4557467"/>
                </a:cubicBezTo>
                <a:cubicBezTo>
                  <a:pt x="761469" y="4638942"/>
                  <a:pt x="695251" y="4704990"/>
                  <a:pt x="613568" y="4704990"/>
                </a:cubicBezTo>
                <a:cubicBezTo>
                  <a:pt x="531885" y="4704990"/>
                  <a:pt x="465667" y="4638942"/>
                  <a:pt x="465667" y="4557467"/>
                </a:cubicBezTo>
                <a:cubicBezTo>
                  <a:pt x="465667" y="4475992"/>
                  <a:pt x="531885" y="4409944"/>
                  <a:pt x="613568" y="4409944"/>
                </a:cubicBezTo>
                <a:close/>
                <a:moveTo>
                  <a:pt x="4542512" y="3196734"/>
                </a:moveTo>
                <a:cubicBezTo>
                  <a:pt x="4749799" y="3196734"/>
                  <a:pt x="4917839" y="3364344"/>
                  <a:pt x="4917839" y="3571101"/>
                </a:cubicBezTo>
                <a:cubicBezTo>
                  <a:pt x="4917839" y="3777858"/>
                  <a:pt x="4749799" y="3945468"/>
                  <a:pt x="4542512" y="3945468"/>
                </a:cubicBezTo>
                <a:cubicBezTo>
                  <a:pt x="4335225" y="3945468"/>
                  <a:pt x="4167185" y="3777858"/>
                  <a:pt x="4167185" y="3571101"/>
                </a:cubicBezTo>
                <a:cubicBezTo>
                  <a:pt x="4167185" y="3364344"/>
                  <a:pt x="4335225" y="3196734"/>
                  <a:pt x="4542512" y="3196734"/>
                </a:cubicBezTo>
                <a:close/>
                <a:moveTo>
                  <a:pt x="613568" y="3196734"/>
                </a:moveTo>
                <a:cubicBezTo>
                  <a:pt x="820855" y="3196734"/>
                  <a:pt x="988895" y="3364344"/>
                  <a:pt x="988895" y="3571101"/>
                </a:cubicBezTo>
                <a:cubicBezTo>
                  <a:pt x="988895" y="3777858"/>
                  <a:pt x="820855" y="3945468"/>
                  <a:pt x="613568" y="3945468"/>
                </a:cubicBezTo>
                <a:cubicBezTo>
                  <a:pt x="406281" y="3945468"/>
                  <a:pt x="238241" y="3777858"/>
                  <a:pt x="238241" y="3571101"/>
                </a:cubicBezTo>
                <a:cubicBezTo>
                  <a:pt x="238241" y="3364344"/>
                  <a:pt x="406281" y="3196734"/>
                  <a:pt x="613568" y="3196734"/>
                </a:cubicBezTo>
                <a:close/>
                <a:moveTo>
                  <a:pt x="2577834" y="2959101"/>
                </a:moveTo>
                <a:cubicBezTo>
                  <a:pt x="2874341" y="2959101"/>
                  <a:pt x="3121725" y="3168884"/>
                  <a:pt x="3178938" y="3447762"/>
                </a:cubicBezTo>
                <a:lnTo>
                  <a:pt x="3184846" y="3506224"/>
                </a:lnTo>
                <a:lnTo>
                  <a:pt x="3185915" y="3495653"/>
                </a:lnTo>
                <a:cubicBezTo>
                  <a:pt x="3220912" y="3325061"/>
                  <a:pt x="3372240" y="3196734"/>
                  <a:pt x="3553616" y="3196734"/>
                </a:cubicBezTo>
                <a:cubicBezTo>
                  <a:pt x="3760903" y="3196734"/>
                  <a:pt x="3928943" y="3364344"/>
                  <a:pt x="3928943" y="3571101"/>
                </a:cubicBezTo>
                <a:cubicBezTo>
                  <a:pt x="3928943" y="3777858"/>
                  <a:pt x="3760903" y="3945468"/>
                  <a:pt x="3553616" y="3945468"/>
                </a:cubicBezTo>
                <a:cubicBezTo>
                  <a:pt x="3372240" y="3945468"/>
                  <a:pt x="3220912" y="3817142"/>
                  <a:pt x="3185915" y="3646549"/>
                </a:cubicBezTo>
                <a:lnTo>
                  <a:pt x="3184846" y="3635979"/>
                </a:lnTo>
                <a:lnTo>
                  <a:pt x="3178938" y="3694441"/>
                </a:lnTo>
                <a:cubicBezTo>
                  <a:pt x="3154418" y="3813960"/>
                  <a:pt x="3094969" y="3920788"/>
                  <a:pt x="3011693" y="4003850"/>
                </a:cubicBezTo>
                <a:lnTo>
                  <a:pt x="2938259" y="4064284"/>
                </a:lnTo>
                <a:lnTo>
                  <a:pt x="3011693" y="4124718"/>
                </a:lnTo>
                <a:cubicBezTo>
                  <a:pt x="3094969" y="4207781"/>
                  <a:pt x="3154418" y="4314609"/>
                  <a:pt x="3178938" y="4434128"/>
                </a:cubicBezTo>
                <a:lnTo>
                  <a:pt x="3184846" y="4492590"/>
                </a:lnTo>
                <a:lnTo>
                  <a:pt x="3185915" y="4482019"/>
                </a:lnTo>
                <a:cubicBezTo>
                  <a:pt x="3220912" y="4311427"/>
                  <a:pt x="3372240" y="4183100"/>
                  <a:pt x="3553616" y="4183100"/>
                </a:cubicBezTo>
                <a:cubicBezTo>
                  <a:pt x="3760903" y="4183100"/>
                  <a:pt x="3928943" y="4350710"/>
                  <a:pt x="3928943" y="4557467"/>
                </a:cubicBezTo>
                <a:cubicBezTo>
                  <a:pt x="3928943" y="4764224"/>
                  <a:pt x="3760903" y="4931834"/>
                  <a:pt x="3553616" y="4931834"/>
                </a:cubicBezTo>
                <a:cubicBezTo>
                  <a:pt x="3372240" y="4931834"/>
                  <a:pt x="3220912" y="4803508"/>
                  <a:pt x="3185915" y="4632915"/>
                </a:cubicBezTo>
                <a:lnTo>
                  <a:pt x="3184846" y="4622345"/>
                </a:lnTo>
                <a:lnTo>
                  <a:pt x="3178938" y="4680806"/>
                </a:lnTo>
                <a:cubicBezTo>
                  <a:pt x="3121725" y="4959684"/>
                  <a:pt x="2874341" y="5169467"/>
                  <a:pt x="2577834" y="5169467"/>
                </a:cubicBezTo>
                <a:cubicBezTo>
                  <a:pt x="2281327" y="5169467"/>
                  <a:pt x="2033944" y="4959684"/>
                  <a:pt x="1976731" y="4680806"/>
                </a:cubicBezTo>
                <a:lnTo>
                  <a:pt x="1966588" y="4580452"/>
                </a:lnTo>
                <a:lnTo>
                  <a:pt x="1961286" y="4632915"/>
                </a:lnTo>
                <a:cubicBezTo>
                  <a:pt x="1926288" y="4803508"/>
                  <a:pt x="1774960" y="4931834"/>
                  <a:pt x="1593584" y="4931834"/>
                </a:cubicBezTo>
                <a:cubicBezTo>
                  <a:pt x="1386297" y="4931834"/>
                  <a:pt x="1218257" y="4764224"/>
                  <a:pt x="1218257" y="4557467"/>
                </a:cubicBezTo>
                <a:cubicBezTo>
                  <a:pt x="1218257" y="4350710"/>
                  <a:pt x="1386297" y="4183100"/>
                  <a:pt x="1593584" y="4183100"/>
                </a:cubicBezTo>
                <a:cubicBezTo>
                  <a:pt x="1774960" y="4183100"/>
                  <a:pt x="1926288" y="4311427"/>
                  <a:pt x="1961286" y="4482019"/>
                </a:cubicBezTo>
                <a:lnTo>
                  <a:pt x="1966588" y="4534482"/>
                </a:lnTo>
                <a:lnTo>
                  <a:pt x="1976731" y="4434128"/>
                </a:lnTo>
                <a:cubicBezTo>
                  <a:pt x="2001251" y="4314609"/>
                  <a:pt x="2060700" y="4207781"/>
                  <a:pt x="2143975" y="4124718"/>
                </a:cubicBezTo>
                <a:lnTo>
                  <a:pt x="2217409" y="4064284"/>
                </a:lnTo>
                <a:lnTo>
                  <a:pt x="2143975" y="4003850"/>
                </a:lnTo>
                <a:cubicBezTo>
                  <a:pt x="2060700" y="3920788"/>
                  <a:pt x="2001251" y="3813960"/>
                  <a:pt x="1976731" y="3694441"/>
                </a:cubicBezTo>
                <a:lnTo>
                  <a:pt x="1966588" y="3594086"/>
                </a:lnTo>
                <a:lnTo>
                  <a:pt x="1961286" y="3646549"/>
                </a:lnTo>
                <a:cubicBezTo>
                  <a:pt x="1926288" y="3817142"/>
                  <a:pt x="1774960" y="3945468"/>
                  <a:pt x="1593584" y="3945468"/>
                </a:cubicBezTo>
                <a:cubicBezTo>
                  <a:pt x="1386297" y="3945468"/>
                  <a:pt x="1218257" y="3777858"/>
                  <a:pt x="1218257" y="3571101"/>
                </a:cubicBezTo>
                <a:cubicBezTo>
                  <a:pt x="1218257" y="3364344"/>
                  <a:pt x="1386297" y="3196734"/>
                  <a:pt x="1593584" y="3196734"/>
                </a:cubicBezTo>
                <a:cubicBezTo>
                  <a:pt x="1774960" y="3196734"/>
                  <a:pt x="1926288" y="3325061"/>
                  <a:pt x="1961286" y="3495653"/>
                </a:cubicBezTo>
                <a:lnTo>
                  <a:pt x="1966588" y="3548117"/>
                </a:lnTo>
                <a:lnTo>
                  <a:pt x="1976731" y="3447762"/>
                </a:lnTo>
                <a:cubicBezTo>
                  <a:pt x="2033944" y="3168884"/>
                  <a:pt x="2281327" y="2959101"/>
                  <a:pt x="2577834" y="2959101"/>
                </a:cubicBezTo>
                <a:close/>
                <a:moveTo>
                  <a:pt x="613569" y="1972734"/>
                </a:moveTo>
                <a:cubicBezTo>
                  <a:pt x="783001" y="1972734"/>
                  <a:pt x="936394" y="2041235"/>
                  <a:pt x="1047428" y="2151985"/>
                </a:cubicBezTo>
                <a:lnTo>
                  <a:pt x="1103577" y="2219864"/>
                </a:lnTo>
                <a:lnTo>
                  <a:pt x="1159726" y="2151985"/>
                </a:lnTo>
                <a:cubicBezTo>
                  <a:pt x="1270760" y="2041235"/>
                  <a:pt x="1424152" y="1972734"/>
                  <a:pt x="1593585" y="1972734"/>
                </a:cubicBezTo>
                <a:cubicBezTo>
                  <a:pt x="1890092" y="1972734"/>
                  <a:pt x="2137476" y="2182517"/>
                  <a:pt x="2194689" y="2461395"/>
                </a:cubicBezTo>
                <a:lnTo>
                  <a:pt x="2202714" y="2540803"/>
                </a:lnTo>
                <a:lnTo>
                  <a:pt x="2205900" y="2509286"/>
                </a:lnTo>
                <a:cubicBezTo>
                  <a:pt x="2240897" y="2338694"/>
                  <a:pt x="2392225" y="2210367"/>
                  <a:pt x="2573601" y="2210367"/>
                </a:cubicBezTo>
                <a:cubicBezTo>
                  <a:pt x="2754977" y="2210367"/>
                  <a:pt x="2906305" y="2338694"/>
                  <a:pt x="2941303" y="2509286"/>
                </a:cubicBezTo>
                <a:lnTo>
                  <a:pt x="2944488" y="2540803"/>
                </a:lnTo>
                <a:lnTo>
                  <a:pt x="2952514" y="2461395"/>
                </a:lnTo>
                <a:cubicBezTo>
                  <a:pt x="3009727" y="2182517"/>
                  <a:pt x="3257110" y="1972734"/>
                  <a:pt x="3553617" y="1972734"/>
                </a:cubicBezTo>
                <a:cubicBezTo>
                  <a:pt x="3723050" y="1972734"/>
                  <a:pt x="3876442" y="2041235"/>
                  <a:pt x="3987476" y="2151985"/>
                </a:cubicBezTo>
                <a:lnTo>
                  <a:pt x="4043626" y="2219865"/>
                </a:lnTo>
                <a:lnTo>
                  <a:pt x="4099775" y="2151985"/>
                </a:lnTo>
                <a:cubicBezTo>
                  <a:pt x="4210809" y="2041235"/>
                  <a:pt x="4364202" y="1972734"/>
                  <a:pt x="4533634" y="1972734"/>
                </a:cubicBezTo>
                <a:cubicBezTo>
                  <a:pt x="4872499" y="1972734"/>
                  <a:pt x="5147203" y="2246736"/>
                  <a:pt x="5147203" y="2584734"/>
                </a:cubicBezTo>
                <a:cubicBezTo>
                  <a:pt x="5147203" y="2922732"/>
                  <a:pt x="4872499" y="3196734"/>
                  <a:pt x="4533634" y="3196734"/>
                </a:cubicBezTo>
                <a:cubicBezTo>
                  <a:pt x="4364202" y="3196734"/>
                  <a:pt x="4210809" y="3128234"/>
                  <a:pt x="4099775" y="3017484"/>
                </a:cubicBezTo>
                <a:lnTo>
                  <a:pt x="4043626" y="2949604"/>
                </a:lnTo>
                <a:lnTo>
                  <a:pt x="3987476" y="3017484"/>
                </a:lnTo>
                <a:cubicBezTo>
                  <a:pt x="3876442" y="3128234"/>
                  <a:pt x="3723050" y="3196734"/>
                  <a:pt x="3553617" y="3196734"/>
                </a:cubicBezTo>
                <a:cubicBezTo>
                  <a:pt x="3257110" y="3196734"/>
                  <a:pt x="3009727" y="2986951"/>
                  <a:pt x="2952514" y="2708073"/>
                </a:cubicBezTo>
                <a:lnTo>
                  <a:pt x="2944488" y="2628666"/>
                </a:lnTo>
                <a:lnTo>
                  <a:pt x="2941303" y="2660182"/>
                </a:lnTo>
                <a:cubicBezTo>
                  <a:pt x="2906305" y="2830775"/>
                  <a:pt x="2754977" y="2959101"/>
                  <a:pt x="2573601" y="2959101"/>
                </a:cubicBezTo>
                <a:cubicBezTo>
                  <a:pt x="2392225" y="2959101"/>
                  <a:pt x="2240897" y="2830775"/>
                  <a:pt x="2205900" y="2660182"/>
                </a:cubicBezTo>
                <a:lnTo>
                  <a:pt x="2202714" y="2628666"/>
                </a:lnTo>
                <a:lnTo>
                  <a:pt x="2194689" y="2708073"/>
                </a:lnTo>
                <a:cubicBezTo>
                  <a:pt x="2137476" y="2986951"/>
                  <a:pt x="1890092" y="3196734"/>
                  <a:pt x="1593585" y="3196734"/>
                </a:cubicBezTo>
                <a:cubicBezTo>
                  <a:pt x="1424152" y="3196734"/>
                  <a:pt x="1270760" y="3128234"/>
                  <a:pt x="1159726" y="3017484"/>
                </a:cubicBezTo>
                <a:lnTo>
                  <a:pt x="1103577" y="2949604"/>
                </a:lnTo>
                <a:lnTo>
                  <a:pt x="1047428" y="3017484"/>
                </a:lnTo>
                <a:cubicBezTo>
                  <a:pt x="936394" y="3128234"/>
                  <a:pt x="783001" y="3196734"/>
                  <a:pt x="613569" y="3196734"/>
                </a:cubicBezTo>
                <a:cubicBezTo>
                  <a:pt x="274704" y="3196734"/>
                  <a:pt x="0" y="2922732"/>
                  <a:pt x="0" y="2584734"/>
                </a:cubicBezTo>
                <a:cubicBezTo>
                  <a:pt x="0" y="2246736"/>
                  <a:pt x="274704" y="1972734"/>
                  <a:pt x="613569" y="1972734"/>
                </a:cubicBezTo>
                <a:close/>
                <a:moveTo>
                  <a:pt x="4542512" y="1224000"/>
                </a:moveTo>
                <a:cubicBezTo>
                  <a:pt x="4749799" y="1224000"/>
                  <a:pt x="4917839" y="1391610"/>
                  <a:pt x="4917839" y="1598367"/>
                </a:cubicBezTo>
                <a:cubicBezTo>
                  <a:pt x="4917839" y="1805124"/>
                  <a:pt x="4749799" y="1972734"/>
                  <a:pt x="4542512" y="1972734"/>
                </a:cubicBezTo>
                <a:cubicBezTo>
                  <a:pt x="4335225" y="1972734"/>
                  <a:pt x="4167185" y="1805124"/>
                  <a:pt x="4167185" y="1598367"/>
                </a:cubicBezTo>
                <a:cubicBezTo>
                  <a:pt x="4167185" y="1391610"/>
                  <a:pt x="4335225" y="1224000"/>
                  <a:pt x="4542512" y="1224000"/>
                </a:cubicBezTo>
                <a:close/>
                <a:moveTo>
                  <a:pt x="613568" y="1224000"/>
                </a:moveTo>
                <a:cubicBezTo>
                  <a:pt x="820855" y="1224000"/>
                  <a:pt x="988895" y="1391610"/>
                  <a:pt x="988895" y="1598367"/>
                </a:cubicBezTo>
                <a:cubicBezTo>
                  <a:pt x="988895" y="1805124"/>
                  <a:pt x="820855" y="1972734"/>
                  <a:pt x="613568" y="1972734"/>
                </a:cubicBezTo>
                <a:cubicBezTo>
                  <a:pt x="406281" y="1972734"/>
                  <a:pt x="238241" y="1805124"/>
                  <a:pt x="238241" y="1598367"/>
                </a:cubicBezTo>
                <a:cubicBezTo>
                  <a:pt x="238241" y="1391610"/>
                  <a:pt x="406281" y="1224000"/>
                  <a:pt x="613568" y="1224000"/>
                </a:cubicBezTo>
                <a:close/>
                <a:moveTo>
                  <a:pt x="4542101" y="464477"/>
                </a:moveTo>
                <a:cubicBezTo>
                  <a:pt x="4623784" y="464477"/>
                  <a:pt x="4690002" y="530525"/>
                  <a:pt x="4690002" y="612000"/>
                </a:cubicBezTo>
                <a:cubicBezTo>
                  <a:pt x="4690002" y="693475"/>
                  <a:pt x="4623784" y="759523"/>
                  <a:pt x="4542101" y="759523"/>
                </a:cubicBezTo>
                <a:cubicBezTo>
                  <a:pt x="4460418" y="759523"/>
                  <a:pt x="4394200" y="693475"/>
                  <a:pt x="4394200" y="612000"/>
                </a:cubicBezTo>
                <a:cubicBezTo>
                  <a:pt x="4394200" y="530525"/>
                  <a:pt x="4460418" y="464477"/>
                  <a:pt x="4542101" y="464477"/>
                </a:cubicBezTo>
                <a:close/>
                <a:moveTo>
                  <a:pt x="613568" y="464477"/>
                </a:moveTo>
                <a:cubicBezTo>
                  <a:pt x="695251" y="464477"/>
                  <a:pt x="761469" y="530525"/>
                  <a:pt x="761469" y="612000"/>
                </a:cubicBezTo>
                <a:cubicBezTo>
                  <a:pt x="761469" y="693475"/>
                  <a:pt x="695251" y="759523"/>
                  <a:pt x="613568" y="759523"/>
                </a:cubicBezTo>
                <a:cubicBezTo>
                  <a:pt x="531885" y="759523"/>
                  <a:pt x="465667" y="693475"/>
                  <a:pt x="465667" y="612000"/>
                </a:cubicBezTo>
                <a:cubicBezTo>
                  <a:pt x="465667" y="530525"/>
                  <a:pt x="531885" y="464477"/>
                  <a:pt x="613568" y="464477"/>
                </a:cubicBezTo>
                <a:close/>
                <a:moveTo>
                  <a:pt x="2577834" y="0"/>
                </a:moveTo>
                <a:cubicBezTo>
                  <a:pt x="2874341" y="0"/>
                  <a:pt x="3121725" y="209783"/>
                  <a:pt x="3178938" y="488661"/>
                </a:cubicBezTo>
                <a:lnTo>
                  <a:pt x="3184846" y="547123"/>
                </a:lnTo>
                <a:lnTo>
                  <a:pt x="3185915" y="536552"/>
                </a:lnTo>
                <a:cubicBezTo>
                  <a:pt x="3220912" y="365960"/>
                  <a:pt x="3372240" y="237633"/>
                  <a:pt x="3553616" y="237633"/>
                </a:cubicBezTo>
                <a:cubicBezTo>
                  <a:pt x="3760903" y="237633"/>
                  <a:pt x="3928943" y="405243"/>
                  <a:pt x="3928943" y="612000"/>
                </a:cubicBezTo>
                <a:cubicBezTo>
                  <a:pt x="3928943" y="818757"/>
                  <a:pt x="3760903" y="986367"/>
                  <a:pt x="3553616" y="986367"/>
                </a:cubicBezTo>
                <a:cubicBezTo>
                  <a:pt x="3372240" y="986367"/>
                  <a:pt x="3220912" y="858041"/>
                  <a:pt x="3185915" y="687448"/>
                </a:cubicBezTo>
                <a:lnTo>
                  <a:pt x="3184846" y="676878"/>
                </a:lnTo>
                <a:lnTo>
                  <a:pt x="3178938" y="735340"/>
                </a:lnTo>
                <a:cubicBezTo>
                  <a:pt x="3154418" y="854859"/>
                  <a:pt x="3094969" y="961687"/>
                  <a:pt x="3011693" y="1044749"/>
                </a:cubicBezTo>
                <a:lnTo>
                  <a:pt x="2936142" y="1106926"/>
                </a:lnTo>
                <a:lnTo>
                  <a:pt x="3007460" y="1165618"/>
                </a:lnTo>
                <a:cubicBezTo>
                  <a:pt x="3090736" y="1248681"/>
                  <a:pt x="3150185" y="1355509"/>
                  <a:pt x="3174705" y="1475028"/>
                </a:cubicBezTo>
                <a:lnTo>
                  <a:pt x="3182730" y="1554431"/>
                </a:lnTo>
                <a:lnTo>
                  <a:pt x="3185915" y="1522919"/>
                </a:lnTo>
                <a:cubicBezTo>
                  <a:pt x="3220912" y="1352327"/>
                  <a:pt x="3372240" y="1224000"/>
                  <a:pt x="3553616" y="1224000"/>
                </a:cubicBezTo>
                <a:cubicBezTo>
                  <a:pt x="3760903" y="1224000"/>
                  <a:pt x="3928943" y="1391610"/>
                  <a:pt x="3928943" y="1598367"/>
                </a:cubicBezTo>
                <a:cubicBezTo>
                  <a:pt x="3928943" y="1805124"/>
                  <a:pt x="3760903" y="1972734"/>
                  <a:pt x="3553616" y="1972734"/>
                </a:cubicBezTo>
                <a:cubicBezTo>
                  <a:pt x="3372240" y="1972734"/>
                  <a:pt x="3220912" y="1844408"/>
                  <a:pt x="3185915" y="1673815"/>
                </a:cubicBezTo>
                <a:lnTo>
                  <a:pt x="3182730" y="1642303"/>
                </a:lnTo>
                <a:lnTo>
                  <a:pt x="3174705" y="1721707"/>
                </a:lnTo>
                <a:cubicBezTo>
                  <a:pt x="3117492" y="2000584"/>
                  <a:pt x="2870108" y="2210367"/>
                  <a:pt x="2573601" y="2210367"/>
                </a:cubicBezTo>
                <a:cubicBezTo>
                  <a:pt x="2277094" y="2210367"/>
                  <a:pt x="2029711" y="2000584"/>
                  <a:pt x="1972498" y="1721707"/>
                </a:cubicBezTo>
                <a:lnTo>
                  <a:pt x="1964472" y="1642293"/>
                </a:lnTo>
                <a:lnTo>
                  <a:pt x="1961286" y="1673815"/>
                </a:lnTo>
                <a:cubicBezTo>
                  <a:pt x="1926288" y="1844408"/>
                  <a:pt x="1774960" y="1972734"/>
                  <a:pt x="1593584" y="1972734"/>
                </a:cubicBezTo>
                <a:cubicBezTo>
                  <a:pt x="1386297" y="1972734"/>
                  <a:pt x="1218257" y="1805124"/>
                  <a:pt x="1218257" y="1598367"/>
                </a:cubicBezTo>
                <a:cubicBezTo>
                  <a:pt x="1218257" y="1391610"/>
                  <a:pt x="1386297" y="1224000"/>
                  <a:pt x="1593584" y="1224000"/>
                </a:cubicBezTo>
                <a:cubicBezTo>
                  <a:pt x="1774960" y="1224000"/>
                  <a:pt x="1926288" y="1352327"/>
                  <a:pt x="1961286" y="1522919"/>
                </a:cubicBezTo>
                <a:lnTo>
                  <a:pt x="1964472" y="1554441"/>
                </a:lnTo>
                <a:lnTo>
                  <a:pt x="1972498" y="1475028"/>
                </a:lnTo>
                <a:cubicBezTo>
                  <a:pt x="1997018" y="1355509"/>
                  <a:pt x="2056467" y="1248681"/>
                  <a:pt x="2139742" y="1165618"/>
                </a:cubicBezTo>
                <a:lnTo>
                  <a:pt x="2215294" y="1103442"/>
                </a:lnTo>
                <a:lnTo>
                  <a:pt x="2143975" y="1044749"/>
                </a:lnTo>
                <a:cubicBezTo>
                  <a:pt x="2060700" y="961687"/>
                  <a:pt x="2001251" y="854859"/>
                  <a:pt x="1976731" y="735340"/>
                </a:cubicBezTo>
                <a:lnTo>
                  <a:pt x="1966588" y="634985"/>
                </a:lnTo>
                <a:lnTo>
                  <a:pt x="1961286" y="687448"/>
                </a:lnTo>
                <a:cubicBezTo>
                  <a:pt x="1926288" y="858041"/>
                  <a:pt x="1774960" y="986367"/>
                  <a:pt x="1593584" y="986367"/>
                </a:cubicBezTo>
                <a:cubicBezTo>
                  <a:pt x="1386297" y="986367"/>
                  <a:pt x="1218257" y="818757"/>
                  <a:pt x="1218257" y="612000"/>
                </a:cubicBezTo>
                <a:cubicBezTo>
                  <a:pt x="1218257" y="405243"/>
                  <a:pt x="1386297" y="237633"/>
                  <a:pt x="1593584" y="237633"/>
                </a:cubicBezTo>
                <a:cubicBezTo>
                  <a:pt x="1774960" y="237633"/>
                  <a:pt x="1926288" y="365960"/>
                  <a:pt x="1961286" y="536552"/>
                </a:cubicBezTo>
                <a:lnTo>
                  <a:pt x="1966588" y="589016"/>
                </a:lnTo>
                <a:lnTo>
                  <a:pt x="1976731" y="488661"/>
                </a:lnTo>
                <a:cubicBezTo>
                  <a:pt x="2033944" y="209783"/>
                  <a:pt x="2281327" y="0"/>
                  <a:pt x="2577834" y="0"/>
                </a:cubicBezTo>
                <a:close/>
              </a:path>
            </a:pathLst>
          </a:cu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897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/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BC_R&amp;D_Primary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9" y="1023938"/>
            <a:ext cx="8615361" cy="33623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0000" indent="0" algn="l">
              <a:spcBef>
                <a:spcPts val="600"/>
              </a:spcBef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0" algn="l">
              <a:spcBef>
                <a:spcPts val="0"/>
              </a:spcBef>
              <a:defRPr/>
            </a:lvl3pPr>
            <a:lvl4pPr marL="0" algn="l">
              <a:spcBef>
                <a:spcPts val="0"/>
              </a:spcBef>
              <a:defRPr/>
            </a:lvl4pPr>
            <a:lvl5pPr marL="0" algn="l"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620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83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t="22821" r="352" b="26669"/>
          <a:stretch>
            <a:fillRect/>
          </a:stretch>
        </p:blipFill>
        <p:spPr bwMode="auto">
          <a:xfrm rot="5400000">
            <a:off x="1378744" y="-211931"/>
            <a:ext cx="38020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86000" y="1152000"/>
            <a:ext cx="5548088" cy="3169221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0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Graph Layout –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ot-Gr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1" r="352" b="26669"/>
          <a:stretch>
            <a:fillRect/>
          </a:stretch>
        </p:blipFill>
        <p:spPr bwMode="auto">
          <a:xfrm rot="5400000">
            <a:off x="2747169" y="-1580356"/>
            <a:ext cx="3802063" cy="879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BBC_R&amp;D_Primary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679950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5748337" cy="788989"/>
          </a:xfrm>
        </p:spPr>
        <p:txBody>
          <a:bodyPr/>
          <a:lstStyle>
            <a:lvl1pPr marL="0" algn="l">
              <a:spcBef>
                <a:spcPts val="0"/>
              </a:spcBef>
              <a:defRPr sz="2400" b="0" i="0" kern="1200" spc="-5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82400" y="1144800"/>
            <a:ext cx="5548088" cy="3178700"/>
          </a:xfrm>
          <a:solidFill>
            <a:srgbClr val="FFFFFF"/>
          </a:solidFill>
        </p:spPr>
        <p:txBody>
          <a:bodyPr lIns="108000" tIns="61200" rIns="108000" bIns="10800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76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59450" cy="801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638" y="1036638"/>
            <a:ext cx="5759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638" y="4564063"/>
            <a:ext cx="57594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16161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Theory and Practice of High Dynamic Range Television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72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 spc="-5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59450" cy="801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638" y="1036638"/>
            <a:ext cx="5759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638" y="4564063"/>
            <a:ext cx="57594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16161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smtClean="0"/>
              <a:t>Theory and Practice of High Dynamic Range Television</a:t>
            </a:r>
            <a:endParaRPr lang="en-US" dirty="0"/>
          </a:p>
        </p:txBody>
      </p:sp>
      <p:pic>
        <p:nvPicPr>
          <p:cNvPr id="2053" name="Picture 4" descr="BBC_R&amp;D_Primary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4303713"/>
            <a:ext cx="28511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3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2400" kern="1200" spc="-5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7800" indent="-177800" algn="l" defTabSz="457200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7800" indent="-177800" algn="l" defTabSz="457200" rtl="0" fontAlgn="base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77800" indent="-177800" algn="l" defTabSz="457200" rtl="0" fontAlgn="base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77800" indent="-177800" algn="l" defTabSz="457200" rtl="0" fontAlgn="base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77800" indent="-177800" algn="l" defTabSz="457200" rtl="0" fontAlgn="base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59450" cy="801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638" y="1036638"/>
            <a:ext cx="5759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638" y="4564063"/>
            <a:ext cx="57594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16161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dirty="0" smtClean="0"/>
              <a:t>A Survey of UK Television Viewing Conditions</a:t>
            </a:r>
          </a:p>
        </p:txBody>
      </p:sp>
    </p:spTree>
    <p:extLst>
      <p:ext uri="{BB962C8B-B14F-4D97-AF65-F5344CB8AC3E}">
        <p14:creationId xmlns:p14="http://schemas.microsoft.com/office/powerpoint/2010/main" val="15292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 spc="-5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59450" cy="8016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74638" y="1036638"/>
            <a:ext cx="57594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74638" y="4564063"/>
            <a:ext cx="575945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rgbClr val="16161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altLang="en-US" dirty="0" smtClean="0"/>
              <a:t>High Dynamic Range Television</a:t>
            </a:r>
          </a:p>
        </p:txBody>
      </p:sp>
    </p:spTree>
    <p:extLst>
      <p:ext uri="{BB962C8B-B14F-4D97-AF65-F5344CB8AC3E}">
        <p14:creationId xmlns:p14="http://schemas.microsoft.com/office/powerpoint/2010/main" val="30049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 spc="-5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Gill Sans MT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77800" indent="-177800" algn="l" defTabSz="457200" rtl="0" eaLnBrk="1" fontAlgn="base" hangingPunct="1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77800" indent="-1778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02" y="7915"/>
            <a:ext cx="4848225" cy="3724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74" y="233363"/>
            <a:ext cx="4590157" cy="1290637"/>
          </a:xfrm>
        </p:spPr>
        <p:txBody>
          <a:bodyPr/>
          <a:lstStyle/>
          <a:p>
            <a:r>
              <a:rPr lang="en-GB" altLang="en-US" sz="3600" dirty="0" smtClean="0"/>
              <a:t>UHD Television</a:t>
            </a:r>
            <a:endParaRPr lang="en-US" altLang="en-US" sz="3600" dirty="0" smtClean="0">
              <a:ea typeface="ＭＳ Ｐゴシック" pitchFamily="34" charset="-128"/>
            </a:endParaRPr>
          </a:p>
        </p:txBody>
      </p:sp>
      <p:sp>
        <p:nvSpPr>
          <p:cNvPr id="40962" name="Subtitle 2"/>
          <p:cNvSpPr>
            <a:spLocks noGrp="1"/>
          </p:cNvSpPr>
          <p:nvPr>
            <p:ph type="subTitle" idx="1"/>
          </p:nvPr>
        </p:nvSpPr>
        <p:spPr>
          <a:xfrm>
            <a:off x="241941" y="1995686"/>
            <a:ext cx="3294013" cy="1115814"/>
          </a:xfrm>
        </p:spPr>
        <p:txBody>
          <a:bodyPr/>
          <a:lstStyle/>
          <a:p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4096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875" y="4386263"/>
            <a:ext cx="4368800" cy="177800"/>
          </a:xfrm>
        </p:spPr>
        <p:txBody>
          <a:bodyPr/>
          <a:lstStyle/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Katy C. Noland</a:t>
            </a:r>
          </a:p>
        </p:txBody>
      </p:sp>
      <p:sp>
        <p:nvSpPr>
          <p:cNvPr id="4096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875" y="4141788"/>
            <a:ext cx="4368800" cy="177800"/>
          </a:xfrm>
        </p:spPr>
        <p:txBody>
          <a:bodyPr/>
          <a:lstStyle/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VQEG Meeting</a:t>
            </a:r>
          </a:p>
          <a:p>
            <a:pPr marL="0" indent="0"/>
            <a:r>
              <a:rPr lang="en-US" altLang="en-US" dirty="0" smtClean="0">
                <a:ea typeface="ＭＳ Ｐゴシック" pitchFamily="34" charset="-128"/>
              </a:rPr>
              <a:t>Friday 28</a:t>
            </a:r>
            <a:r>
              <a:rPr lang="en-US" altLang="en-US" baseline="30000" dirty="0" smtClean="0">
                <a:ea typeface="ＭＳ Ｐゴシック" pitchFamily="34" charset="-128"/>
              </a:rPr>
              <a:t>th</a:t>
            </a:r>
            <a:r>
              <a:rPr lang="en-US" altLang="en-US" dirty="0" smtClean="0">
                <a:ea typeface="ＭＳ Ｐゴシック" pitchFamily="34" charset="-128"/>
              </a:rPr>
              <a:t> October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20" y="4204529"/>
            <a:ext cx="2913560" cy="3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233363"/>
            <a:ext cx="5761038" cy="796925"/>
          </a:xfrm>
        </p:spPr>
        <p:txBody>
          <a:bodyPr/>
          <a:lstStyle/>
          <a:p>
            <a:pPr>
              <a:defRPr/>
            </a:pPr>
            <a:r>
              <a:rPr lang="en-US" dirty="0"/>
              <a:t>Other </a:t>
            </a:r>
            <a:r>
              <a:rPr lang="en-US" dirty="0" smtClean="0"/>
              <a:t>Factors </a:t>
            </a:r>
            <a:r>
              <a:rPr lang="en-US" dirty="0"/>
              <a:t>to C</a:t>
            </a:r>
            <a:r>
              <a:rPr lang="en-US" dirty="0" smtClean="0"/>
              <a:t>onsider</a:t>
            </a:r>
            <a:endParaRPr lang="en-US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274638" y="1014179"/>
            <a:ext cx="8545834" cy="3362325"/>
          </a:xfrm>
        </p:spPr>
        <p:txBody>
          <a:bodyPr/>
          <a:lstStyle/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High frame rate (HFR</a:t>
            </a: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High dynamic range (HDR)</a:t>
            </a:r>
          </a:p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Wide colour gamut (WCG, “deep colour”, or “BT.2020 colour”)</a:t>
            </a:r>
          </a:p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Immersive audio</a:t>
            </a:r>
          </a:p>
          <a:p>
            <a:pPr fontAlgn="base">
              <a:spcBef>
                <a:spcPct val="0"/>
              </a:spcBef>
              <a:buFontTx/>
              <a:buChar char="•"/>
            </a:pPr>
            <a:endParaRPr lang="en-GB" altLang="en-US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 marL="0" indent="0" fontAlgn="base">
              <a:spcBef>
                <a:spcPct val="0"/>
              </a:spcBef>
              <a:buNone/>
            </a:pP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We see all of these as part of the UHD package</a:t>
            </a:r>
          </a:p>
          <a:p>
            <a:pPr marL="0" indent="0" fontAlgn="base">
              <a:spcBef>
                <a:spcPct val="0"/>
              </a:spcBef>
              <a:buNone/>
            </a:pPr>
            <a:endParaRPr lang="en-GB" altLang="en-US" dirty="0" smtClean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buFontTx/>
              <a:buChar char="•"/>
            </a:pPr>
            <a:endParaRPr lang="en-GB" altLang="en-US" dirty="0" smtClean="0">
              <a:solidFill>
                <a:srgbClr val="F18821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5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Frame Rate</a:t>
            </a:r>
            <a:endParaRPr lang="en-US" dirty="0"/>
          </a:p>
        </p:txBody>
      </p:sp>
      <p:pic>
        <p:nvPicPr>
          <p:cNvPr id="5" name="Content Placeholder 4" descr="InFocusPresentation2June2015.pdf - Adobe Reader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t="28029" r="13710" b="29132"/>
          <a:stretch/>
        </p:blipFill>
        <p:spPr>
          <a:xfrm>
            <a:off x="1116614" y="1491630"/>
            <a:ext cx="6975378" cy="25867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901975"/>
            <a:ext cx="748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Gill Sans MT"/>
              </a:rPr>
              <a:t>Any increase in spatial resolution is lost to motion blur when objects move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075" y="4165218"/>
            <a:ext cx="8422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rgbClr val="161614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233363"/>
            <a:ext cx="5761038" cy="796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Frame Rate</a:t>
            </a:r>
            <a:endParaRPr lang="en-US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274638" y="1014179"/>
            <a:ext cx="8545834" cy="3362325"/>
          </a:xfrm>
        </p:spPr>
        <p:txBody>
          <a:bodyPr/>
          <a:lstStyle/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sz="24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Fundamental trade-off between blur and strobing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Varies according to camera shutter, display processing, and eye movements 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Blur visible in tracked motion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sz="2000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altLang="en-US" sz="20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Strobing visible in untracked motion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1" algn="l">
              <a:spcBef>
                <a:spcPct val="0"/>
              </a:spcBef>
              <a:buFontTx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lvl="1" algn="l">
              <a:spcBef>
                <a:spcPct val="0"/>
              </a:spcBef>
              <a:buFontTx/>
              <a:buChar char="•"/>
            </a:pPr>
            <a:endParaRPr lang="en-GB" altLang="en-US" dirty="0" smtClean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6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233363"/>
            <a:ext cx="5761038" cy="796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Frame Rate</a:t>
            </a:r>
            <a:endParaRPr lang="en-US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274638" y="718714"/>
            <a:ext cx="8617842" cy="3362325"/>
          </a:xfrm>
        </p:spPr>
        <p:txBody>
          <a:bodyPr/>
          <a:lstStyle/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Motion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blur and strobing artefacts are visible at much higher frame rates than the rate needed to eliminate flicker (about 80 Hz [1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]).</a:t>
            </a:r>
          </a:p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Theoretical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analysis and experiments in critical conditions suggest that artefacts may only become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completely imperceptible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 at 600 [2] or 700 fps [3].</a:t>
            </a:r>
          </a:p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Subjective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tests show an effect of diminishing returns: there is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a big quality boost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 from conventional rates to around 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>100 or 120 fps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, and a much smaller further boost at 240 or 250 fps [4, 5].</a:t>
            </a:r>
          </a:p>
          <a:p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Experimental 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work at BBC R&amp;D shows that as luminance increases, motion artefacts become more visible [awaiting publication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].</a:t>
            </a:r>
            <a:r>
              <a:rPr lang="en-GB" sz="1600" dirty="0" smtClean="0"/>
              <a:t> </a:t>
            </a:r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3050" y="3147814"/>
            <a:ext cx="852138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  <a:latin typeface="+mn-lt"/>
              </a:rPr>
              <a:t>[1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] M.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Emoto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and M. Sugawara. “Critical Fusion Frequency for Bright and Wide Field-of-View Image Display.” Journal of Display Technology 8(7):424-429, July 2012.</a:t>
            </a:r>
          </a:p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[2] A.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Mackin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, K. C. Noland and D. R. Bull. “The Visibility of Motion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Artifacts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 and their Effect on Motion Quality”. IEEE International Conference on Image Processing (ICIP), Phoenix, September 2016 (to appear).</a:t>
            </a:r>
          </a:p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[3] K. C. Noland. “High Frame rate Television: Sampling Theory, the Human Visual System, and why the Nyquist-Shannon Theorem Doesn’t Apply.” IBC Conference, Amsterdam, September 2014.</a:t>
            </a:r>
          </a:p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[4] D. </a:t>
            </a:r>
            <a:r>
              <a:rPr lang="en-GB" sz="1000" dirty="0" err="1">
                <a:solidFill>
                  <a:schemeClr val="bg1"/>
                </a:solidFill>
                <a:latin typeface="+mn-lt"/>
              </a:rPr>
              <a:t>Driesnack</a:t>
            </a:r>
            <a:r>
              <a:rPr lang="en-GB" sz="1000" dirty="0">
                <a:solidFill>
                  <a:schemeClr val="bg1"/>
                </a:solidFill>
                <a:latin typeface="+mn-lt"/>
              </a:rPr>
              <a:t>. “Another Important “H”.” EBU Tech-I Magazine, 18:16, December 2013.</a:t>
            </a:r>
          </a:p>
          <a:p>
            <a:r>
              <a:rPr lang="en-GB" sz="1000" dirty="0">
                <a:solidFill>
                  <a:schemeClr val="bg1"/>
                </a:solidFill>
                <a:latin typeface="+mn-lt"/>
              </a:rPr>
              <a:t>[5] Y. Kuroki, T. Nishi, S. Kobayashi, H. Oyaizu and S. Yoshimura. “A Psychophysical Study of Improvements in Motion-Image Quality by using High Frame Rates. “ Journal of the society for Information Display 15(1):61-68, January 2007.</a:t>
            </a:r>
          </a:p>
          <a:p>
            <a:pPr lvl="1">
              <a:buFontTx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Tx/>
              <a:buChar char="•"/>
            </a:pP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pPr lvl="1">
              <a:buFontTx/>
              <a:buChar char="•"/>
            </a:pPr>
            <a:endParaRPr lang="en-GB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7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High Dynamic Range (simulated)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8" name="Content Placeholder 7" descr="http://farm8.staticflickr.com/7364/10125065983_601601f1af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6679"/>
            <a:ext cx="5041026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5796136" y="1014179"/>
            <a:ext cx="3024336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Tx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0000" indent="0" algn="l" defTabSz="457200" rtl="0" eaLnBrk="1" fontAlgn="base" hangingPunct="1">
              <a:spcBef>
                <a:spcPts val="600"/>
              </a:spcBef>
              <a:spcAft>
                <a:spcPct val="0"/>
              </a:spcAft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3pPr>
            <a:lvl4pPr marL="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4pPr>
            <a:lvl5pPr marL="0" indent="-177800" algn="l" defTabSz="457200" rtl="0" eaLnBrk="1" fontAlgn="base" hangingPunct="1">
              <a:spcBef>
                <a:spcPts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Detail maintained in highlights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Detail maintained in shadows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Beyond contrast range of current TV system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endParaRPr lang="en-GB" altLang="en-US" sz="1800" dirty="0" smtClean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GB" altLang="en-US" sz="1800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Requires screen with greater range and higher bit depth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GB" altLang="en-US" dirty="0" smtClean="0">
              <a:solidFill>
                <a:srgbClr val="F1882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2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Banding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 descr="Fig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00150"/>
            <a:ext cx="32385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200150"/>
            <a:ext cx="32385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52550" y="352810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Original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543550" y="3528105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Extreme</a:t>
            </a:r>
            <a:r>
              <a:rPr lang="en-GB" sz="1800" dirty="0">
                <a:solidFill>
                  <a:schemeClr val="accent1"/>
                </a:solidFill>
                <a:latin typeface="+mn-lt"/>
                <a:ea typeface="+mn-ea"/>
              </a:rPr>
              <a:t> </a:t>
            </a:r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Banding</a:t>
            </a:r>
          </a:p>
        </p:txBody>
      </p:sp>
    </p:spTree>
    <p:extLst>
      <p:ext uri="{BB962C8B-B14F-4D97-AF65-F5344CB8AC3E}">
        <p14:creationId xmlns:p14="http://schemas.microsoft.com/office/powerpoint/2010/main" val="19747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End-to-End Television Signal Chain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273" y="1821104"/>
            <a:ext cx="493209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8615362" cy="788989"/>
          </a:xfrm>
        </p:spPr>
        <p:txBody>
          <a:bodyPr/>
          <a:lstStyle/>
          <a:p>
            <a:r>
              <a:rPr lang="en-GB" dirty="0">
                <a:cs typeface="Arial"/>
              </a:rPr>
              <a:t>Hybrid Log-Gamma OETF Similar to SDR OETF with </a:t>
            </a:r>
            <a:r>
              <a:rPr lang="en-GB" dirty="0" smtClean="0">
                <a:cs typeface="Arial"/>
              </a:rPr>
              <a:t>Knee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66160"/>
            <a:ext cx="3879641" cy="27363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ontent Placeholder 5"/>
          <p:cNvSpPr txBox="1">
            <a:spLocks noGrp="1"/>
          </p:cNvSpPr>
          <p:nvPr>
            <p:ph idx="1"/>
          </p:nvPr>
        </p:nvSpPr>
        <p:spPr>
          <a:xfrm>
            <a:off x="4742531" y="2571750"/>
            <a:ext cx="417398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hangingPunct="0">
              <a:buNone/>
            </a:pP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Where</a:t>
            </a:r>
            <a:r>
              <a:rPr lang="en-GB" sz="1400" i="1" dirty="0">
                <a:solidFill>
                  <a:schemeClr val="accent3">
                    <a:lumMod val="50000"/>
                  </a:schemeClr>
                </a:solidFill>
              </a:rPr>
              <a:t>:</a:t>
            </a:r>
            <a:endParaRPr lang="en-GB" sz="14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E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is proportional to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light 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intensity </a:t>
            </a:r>
            <a:endParaRPr lang="en-GB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E</a:t>
            </a:r>
            <a:r>
              <a:rPr lang="en-GB" sz="1400" i="1" dirty="0">
                <a:solidFill>
                  <a:schemeClr val="accent3">
                    <a:lumMod val="50000"/>
                  </a:schemeClr>
                </a:solidFill>
              </a:rPr>
              <a:t>’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 is the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non-linear signal</a:t>
            </a: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r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is the </a:t>
            </a: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eference level, 0.5</a:t>
            </a:r>
          </a:p>
          <a:p>
            <a:pPr marL="0" indent="0" hangingPunct="0">
              <a:buNone/>
            </a:pPr>
            <a:endParaRPr lang="en-GB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a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= 0.17883277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b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= 0.28466892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0" indent="0" hangingPunct="0">
              <a:buNone/>
            </a:pPr>
            <a:r>
              <a:rPr lang="en-GB" sz="1400" i="1" dirty="0" smtClean="0">
                <a:solidFill>
                  <a:schemeClr val="accent3">
                    <a:lumMod val="50000"/>
                  </a:schemeClr>
                </a:solidFill>
              </a:rPr>
              <a:t>   c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= </a:t>
            </a:r>
            <a:r>
              <a:rPr lang="en-GB" sz="1400" dirty="0" smtClean="0">
                <a:solidFill>
                  <a:schemeClr val="accent3">
                    <a:lumMod val="50000"/>
                  </a:schemeClr>
                </a:solidFill>
              </a:rPr>
              <a:t>0.55991073.</a:t>
            </a:r>
            <a:endParaRPr lang="en-GB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en-US" sz="1200" dirty="0">
              <a:solidFill>
                <a:schemeClr val="accent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976546"/>
              </p:ext>
            </p:extLst>
          </p:nvPr>
        </p:nvGraphicFramePr>
        <p:xfrm>
          <a:off x="5148064" y="1851025"/>
          <a:ext cx="18764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" name="Equation" r:id="rId4" imgW="1916868" imgH="507780" progId="Equation.3">
                  <p:embed/>
                </p:oleObj>
              </mc:Choice>
              <mc:Fallback>
                <p:oleObj name="Equation" r:id="rId4" imgW="1916868" imgH="5077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1851025"/>
                        <a:ext cx="18764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979712" y="3867894"/>
            <a:ext cx="1008112" cy="2345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978804" y="3867795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Linear light</a:t>
            </a: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(scaled)</a:t>
            </a:r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7753746" cy="788989"/>
          </a:xfrm>
        </p:spPr>
        <p:txBody>
          <a:bodyPr/>
          <a:lstStyle/>
          <a:p>
            <a:r>
              <a:rPr lang="en-GB" dirty="0">
                <a:cs typeface="Arial"/>
              </a:rPr>
              <a:t>Overall Transfer Function (OOTF) Non-Linear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010" y="1090983"/>
            <a:ext cx="5303980" cy="22008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7584" y="3579862"/>
            <a:ext cx="76328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OOTF varies according to viewing environment and brightness of the display</a:t>
            </a:r>
          </a:p>
        </p:txBody>
      </p:sp>
    </p:spTree>
    <p:extLst>
      <p:ext uri="{BB962C8B-B14F-4D97-AF65-F5344CB8AC3E}">
        <p14:creationId xmlns:p14="http://schemas.microsoft.com/office/powerpoint/2010/main" val="387289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OOTF or “Rendering Intent”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81150"/>
            <a:ext cx="2386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1581150"/>
            <a:ext cx="2386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81150"/>
            <a:ext cx="23860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85800" y="371475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Gamma too low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3714750"/>
            <a:ext cx="182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Gamma correct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371475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rPr>
              <a:t>Gamma too high</a:t>
            </a:r>
          </a:p>
        </p:txBody>
      </p:sp>
    </p:spTree>
    <p:extLst>
      <p:ext uri="{BB962C8B-B14F-4D97-AF65-F5344CB8AC3E}">
        <p14:creationId xmlns:p14="http://schemas.microsoft.com/office/powerpoint/2010/main" val="396922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Pixel Formats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4638" y="1023938"/>
          <a:ext cx="86153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681"/>
                <a:gridCol w="43076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SD</a:t>
                      </a:r>
                    </a:p>
                    <a:p>
                      <a:r>
                        <a:rPr lang="en-GB" b="0" dirty="0" smtClean="0"/>
                        <a:t>704 x 576 pixels</a:t>
                      </a:r>
                    </a:p>
                    <a:p>
                      <a:r>
                        <a:rPr lang="en-GB" b="0" dirty="0" smtClean="0"/>
                        <a:t>(or similar)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</a:t>
                      </a:r>
                      <a:r>
                        <a:rPr lang="en-GB" baseline="0" dirty="0" smtClean="0"/>
                        <a:t> HD</a:t>
                      </a:r>
                    </a:p>
                    <a:p>
                      <a:r>
                        <a:rPr lang="en-GB" b="0" baseline="0" dirty="0" smtClean="0"/>
                        <a:t>1920 x 1080 pixels</a:t>
                      </a:r>
                      <a:endParaRPr lang="en-GB" b="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UHD-1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3840 x 2160 pixels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Often called “4K”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UHD-2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7680 x 4320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pixels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Often called “8K”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UHD Television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3795886"/>
            <a:ext cx="84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[ITU-R. Parameter values for ultra-high definition television systems for production 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and international 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programme exchange. Recommendation ITU-R BT.2020-1, June 2014]</a:t>
            </a:r>
          </a:p>
        </p:txBody>
      </p:sp>
    </p:spTree>
    <p:extLst>
      <p:ext uri="{BB962C8B-B14F-4D97-AF65-F5344CB8AC3E}">
        <p14:creationId xmlns:p14="http://schemas.microsoft.com/office/powerpoint/2010/main" val="60202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Variation of Gamma for Perceptual Match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318113"/>
              </p:ext>
            </p:extLst>
          </p:nvPr>
        </p:nvGraphicFramePr>
        <p:xfrm>
          <a:off x="4995863" y="1779588"/>
          <a:ext cx="3581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1" name="Equation" r:id="rId3" imgW="1790640" imgH="228600" progId="Equation.3">
                  <p:embed/>
                </p:oleObj>
              </mc:Choice>
              <mc:Fallback>
                <p:oleObj name="Equation" r:id="rId3" imgW="17906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63" y="1779588"/>
                        <a:ext cx="3581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15566"/>
            <a:ext cx="4000000" cy="30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895" y="4035767"/>
            <a:ext cx="82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[M. Pindoria and S. Thompson, Image Adaptation Requirements for High Dynamic Range Video under Reference and Non-Reference Viewing Conditions, IBC conference, Amsterdam, September 2016.]</a:t>
            </a:r>
            <a:endParaRPr lang="en-GB" sz="1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8152" y="2623106"/>
            <a:ext cx="38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GB" sz="18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GB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peak luminance of screen in cd/m</a:t>
            </a:r>
            <a:r>
              <a:rPr lang="en-GB" sz="1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1800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1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7969770" cy="788989"/>
          </a:xfrm>
        </p:spPr>
        <p:txBody>
          <a:bodyPr/>
          <a:lstStyle/>
          <a:p>
            <a:r>
              <a:rPr lang="en-GB" dirty="0">
                <a:cs typeface="Arial"/>
              </a:rPr>
              <a:t>For </a:t>
            </a:r>
            <a:r>
              <a:rPr lang="en-GB" dirty="0" smtClean="0">
                <a:cs typeface="Arial"/>
              </a:rPr>
              <a:t>Scene-Referred </a:t>
            </a:r>
            <a:r>
              <a:rPr lang="en-GB" dirty="0">
                <a:cs typeface="Arial"/>
              </a:rPr>
              <a:t>Systems OOTF is Part of EOTF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192" y="1028983"/>
            <a:ext cx="5700254" cy="226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4643" y="3708860"/>
            <a:ext cx="4986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One signal serves displays of different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No metadata required</a:t>
            </a:r>
            <a:endParaRPr lang="en-GB" sz="18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8185794" cy="788989"/>
          </a:xfrm>
        </p:spPr>
        <p:txBody>
          <a:bodyPr/>
          <a:lstStyle/>
          <a:p>
            <a:r>
              <a:rPr lang="en-GB" dirty="0"/>
              <a:t>For </a:t>
            </a:r>
            <a:r>
              <a:rPr lang="en-GB" dirty="0" smtClean="0"/>
              <a:t>Display-Referred </a:t>
            </a:r>
            <a:r>
              <a:rPr lang="en-GB" dirty="0"/>
              <a:t>Systems </a:t>
            </a:r>
            <a:r>
              <a:rPr lang="en-GB" dirty="0" smtClean="0"/>
              <a:t>OOTF </a:t>
            </a:r>
            <a:r>
              <a:rPr lang="en-GB" dirty="0"/>
              <a:t>is Part of the OETF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27" y="1062859"/>
            <a:ext cx="6943946" cy="3017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72554" y="3363838"/>
            <a:ext cx="2543462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4643" y="3708860"/>
            <a:ext cx="3448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 fundamentally different approach</a:t>
            </a:r>
          </a:p>
        </p:txBody>
      </p:sp>
    </p:spTree>
    <p:extLst>
      <p:ext uri="{BB962C8B-B14F-4D97-AF65-F5344CB8AC3E}">
        <p14:creationId xmlns:p14="http://schemas.microsoft.com/office/powerpoint/2010/main" val="35427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515" y="228843"/>
            <a:ext cx="8257802" cy="788989"/>
          </a:xfrm>
        </p:spPr>
        <p:txBody>
          <a:bodyPr/>
          <a:lstStyle/>
          <a:p>
            <a:r>
              <a:rPr lang="en-GB" dirty="0" smtClean="0"/>
              <a:t>No Metadata:  A Key Requirement for Broadcasters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23" y="1637762"/>
            <a:ext cx="2291317" cy="1288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49" y="1641850"/>
            <a:ext cx="2284048" cy="12847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633071"/>
            <a:ext cx="2299655" cy="1293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1628" y="3142746"/>
            <a:ext cx="1279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ix sources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5620" y="3142746"/>
            <a:ext cx="2148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u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se a DVE</a:t>
            </a:r>
          </a:p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Digital Video Effects)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60720" y="3142746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a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dd graphics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034473"/>
            <a:ext cx="345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With dynamic metadata we cannot: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83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Shoots and Field Trials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73600" y="771550"/>
            <a:ext cx="8616400" cy="3614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Many BBC R&amp;D trials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, including a live studio shoot and grading of existing natural history content</a:t>
            </a: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Many industry field trials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, including Sky Deutschland, Vatican Television 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</a:rPr>
              <a:t>Center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, Roland-</a:t>
            </a: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</a:rPr>
              <a:t>Garros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/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>Insights from our 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Straightforward to add HLG to user gamma of a professional camera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Existing SDR equipment worked fine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HDR monitoring strongly preferred for key positions, but SDR monitoring produced good pictures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accent3">
                    <a:lumMod val="50000"/>
                  </a:schemeClr>
                </a:solidFill>
              </a:rPr>
              <a:t>Colorist</a:t>
            </a: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 needed some encouragement to make use of the extra dynamic range, but then loved the creative possibilities it opened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Need to be careful of camera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SDR compatible image is more accurate using BT.2020 colour (wider colour gamut)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accent3">
                    <a:lumMod val="50000"/>
                  </a:schemeClr>
                </a:solidFill>
              </a:rPr>
              <a:t>For UHD in general, camera focussing is hard, and focus assist is unreliable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74638" y="4557739"/>
            <a:ext cx="575945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that have caught us out in the past: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73600" y="771550"/>
            <a:ext cx="8616400" cy="3614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RGB to YUV conversions are different for different colour primaries (BT.2020 or BT.709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Applying display gamma to RGB rather than luminance increases colour saturation.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Checking HDR and colour mode on monitor.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If testing on consumer screens, it’s important to measure their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Potentially of Interest: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73600" y="771550"/>
            <a:ext cx="8616400" cy="36147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We intend to release LUTs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for an HDR ecosystem – we foresee fully automatic conversions.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/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We have some HLG demo content available for research and development use (e-mail katy.noland@bbc.co.uk).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</a:rPr>
              <a:t>We will be gradually adding information to our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</a:rPr>
              <a:t>HDR webpage http://www.bbc.co.uk/rd/projects/high-dynamic-range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9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7033666" cy="788989"/>
          </a:xfrm>
        </p:spPr>
        <p:txBody>
          <a:bodyPr/>
          <a:lstStyle/>
          <a:p>
            <a:r>
              <a:rPr lang="en-GB" dirty="0" smtClean="0"/>
              <a:t>Ongoing Work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577" y="1044333"/>
            <a:ext cx="784383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Gamma adjustment for different ambient lighting conditions</a:t>
            </a:r>
          </a:p>
          <a:p>
            <a:pPr lvl="1"/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HDR and SDR compatibility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How to embed SDR into an HDR signal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Reference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Essential </a:t>
            </a: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to avoid abrupt changes in brightness between programmes, adverts and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trails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Similar to audio loudness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problem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77100" lvl="3" indent="0">
              <a:buNone/>
            </a:pP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97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7033666" cy="788989"/>
          </a:xfrm>
        </p:spPr>
        <p:txBody>
          <a:bodyPr/>
          <a:lstStyle/>
          <a:p>
            <a:r>
              <a:rPr lang="en-GB" dirty="0" smtClean="0"/>
              <a:t>Brightness Perception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577" y="1044333"/>
            <a:ext cx="78438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 order to provide guidelines for brightness levels, need to be able to measure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Subjects were asked to </a:t>
            </a:r>
            <a:r>
              <a:rPr lang="en-GB" sz="2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adjust a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grey slate until it matched the “overall brightness” of a set of images</a:t>
            </a:r>
            <a:r>
              <a:rPr lang="en-GB" sz="200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, at </a:t>
            </a: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4 peak display luminance levels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77100" lvl="3" indent="0">
              <a:buNone/>
            </a:pP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Perception of Brightness: Individual Responses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36559"/>
            <a:ext cx="7240221" cy="380677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Many Pixels Are Enough?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1265" y="2240002"/>
            <a:ext cx="679711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GB" sz="1800" dirty="0" smtClean="0">
                <a:solidFill>
                  <a:srgbClr val="AFC9DD">
                    <a:lumMod val="50000"/>
                  </a:srgbClr>
                </a:solidFill>
                <a:latin typeface="Gill Sans MT"/>
              </a:rPr>
              <a:t>It depends how big the screen is, and how far away the viewer is sitting!</a:t>
            </a:r>
            <a:endParaRPr lang="en-GB" sz="1800" dirty="0">
              <a:solidFill>
                <a:srgbClr val="AFC9DD">
                  <a:lumMod val="50000"/>
                </a:srgbClr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19217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Perception of Brightness: Mean Responses vs. Mean Displayed Luminance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23939"/>
            <a:ext cx="7759491" cy="3608384"/>
          </a:xfrm>
        </p:spPr>
      </p:pic>
    </p:spTree>
    <p:extLst>
      <p:ext uri="{BB962C8B-B14F-4D97-AF65-F5344CB8AC3E}">
        <p14:creationId xmlns:p14="http://schemas.microsoft.com/office/powerpoint/2010/main" val="14472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49"/>
            <a:ext cx="7033666" cy="788989"/>
          </a:xfrm>
        </p:spPr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2577" y="1044333"/>
            <a:ext cx="78438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Development of objective brightness measure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How to measure brightness change tolerance?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Between programmes/channels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Within a programme</a:t>
            </a:r>
            <a:endParaRPr lang="en-GB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lvl="1"/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77100" lvl="3" indent="0">
              <a:buNone/>
            </a:pPr>
            <a:endParaRPr lang="en-GB" sz="1600" i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4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875" y="233363"/>
            <a:ext cx="4522788" cy="7905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3794" name="Subtitle 2"/>
          <p:cNvSpPr>
            <a:spLocks noGrp="1"/>
          </p:cNvSpPr>
          <p:nvPr>
            <p:ph type="subTitle" idx="1"/>
          </p:nvPr>
        </p:nvSpPr>
        <p:spPr>
          <a:xfrm>
            <a:off x="269875" y="1023938"/>
            <a:ext cx="2644775" cy="2087562"/>
          </a:xfrm>
        </p:spPr>
        <p:txBody>
          <a:bodyPr/>
          <a:lstStyle/>
          <a:p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bbc.co.uk/</a:t>
            </a:r>
            <a:r>
              <a:rPr lang="en-GB" altLang="en-US" dirty="0" err="1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rd</a:t>
            </a:r>
            <a:endParaRPr lang="en-GB" altLang="en-US" dirty="0" smtClean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3379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69875" y="4386263"/>
            <a:ext cx="2141538" cy="177800"/>
          </a:xfrm>
        </p:spPr>
        <p:txBody>
          <a:bodyPr/>
          <a:lstStyle/>
          <a:p>
            <a:pPr marL="0" indent="0"/>
            <a:r>
              <a:rPr lang="en-GB" altLang="en-US" dirty="0">
                <a:ea typeface="ＭＳ Ｐゴシック" pitchFamily="34" charset="-128"/>
              </a:rPr>
              <a:t>k</a:t>
            </a:r>
            <a:r>
              <a:rPr lang="en-GB" altLang="en-US" dirty="0" smtClean="0">
                <a:ea typeface="ＭＳ Ｐゴシック" pitchFamily="34" charset="-128"/>
              </a:rPr>
              <a:t>aty.noland@bbc.co.uk</a:t>
            </a:r>
          </a:p>
        </p:txBody>
      </p:sp>
      <p:sp>
        <p:nvSpPr>
          <p:cNvPr id="3379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69875" y="4141788"/>
            <a:ext cx="2141538" cy="177800"/>
          </a:xfrm>
        </p:spPr>
        <p:txBody>
          <a:bodyPr/>
          <a:lstStyle/>
          <a:p>
            <a:pPr marL="0" indent="0"/>
            <a:r>
              <a:rPr lang="en-GB" altLang="en-US" smtClean="0">
                <a:ea typeface="ＭＳ Ｐゴシック" pitchFamily="34" charset="-128"/>
              </a:rPr>
              <a:t>Email:</a:t>
            </a:r>
          </a:p>
        </p:txBody>
      </p:sp>
      <p:sp>
        <p:nvSpPr>
          <p:cNvPr id="3379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16263" y="4386263"/>
            <a:ext cx="2143125" cy="177800"/>
          </a:xfrm>
        </p:spPr>
        <p:txBody>
          <a:bodyPr/>
          <a:lstStyle/>
          <a:p>
            <a:pPr marL="0" indent="0"/>
            <a:r>
              <a:rPr lang="en-GB" altLang="en-US" dirty="0" smtClean="0">
                <a:ea typeface="ＭＳ Ｐゴシック" pitchFamily="34" charset="-128"/>
              </a:rPr>
              <a:t>@</a:t>
            </a:r>
            <a:r>
              <a:rPr lang="en-GB" altLang="en-US" dirty="0" err="1" smtClean="0">
                <a:ea typeface="ＭＳ Ｐゴシック" pitchFamily="34" charset="-128"/>
              </a:rPr>
              <a:t>bbcrd</a:t>
            </a:r>
            <a:endParaRPr lang="en-GB" altLang="en-US" dirty="0" smtClean="0">
              <a:ea typeface="ＭＳ Ｐゴシック" pitchFamily="34" charset="-128"/>
            </a:endParaRPr>
          </a:p>
        </p:txBody>
      </p:sp>
      <p:sp>
        <p:nvSpPr>
          <p:cNvPr id="3379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116263" y="4141788"/>
            <a:ext cx="2143125" cy="177800"/>
          </a:xfrm>
        </p:spPr>
        <p:txBody>
          <a:bodyPr/>
          <a:lstStyle/>
          <a:p>
            <a:pPr marL="0" indent="0"/>
            <a:r>
              <a:rPr lang="en-GB" altLang="en-US" smtClean="0">
                <a:ea typeface="ＭＳ Ｐゴシック" pitchFamily="34" charset="-128"/>
              </a:rPr>
              <a:t>Twitter: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482" y="-1100658"/>
            <a:ext cx="48482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Design Viewing Distances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74638" y="1023938"/>
          <a:ext cx="861536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681"/>
                <a:gridCol w="430768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SD</a:t>
                      </a:r>
                    </a:p>
                    <a:p>
                      <a:r>
                        <a:rPr lang="en-GB" b="0" dirty="0" smtClean="0"/>
                        <a:t>704 x 576 pixels</a:t>
                      </a:r>
                    </a:p>
                    <a:p>
                      <a:r>
                        <a:rPr lang="en-GB" b="0" dirty="0" smtClean="0"/>
                        <a:t>(or similar)</a:t>
                      </a:r>
                    </a:p>
                    <a:p>
                      <a:r>
                        <a:rPr lang="en-GB" b="0" dirty="0" smtClean="0"/>
                        <a:t>viewed from 6 H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</a:t>
                      </a:r>
                      <a:r>
                        <a:rPr lang="en-GB" baseline="0" dirty="0" smtClean="0"/>
                        <a:t> HD</a:t>
                      </a:r>
                    </a:p>
                    <a:p>
                      <a:r>
                        <a:rPr lang="en-GB" b="0" baseline="0" dirty="0" smtClean="0"/>
                        <a:t>1920 x 1080 pixels</a:t>
                      </a:r>
                    </a:p>
                    <a:p>
                      <a:r>
                        <a:rPr lang="en-GB" b="0" baseline="0" dirty="0" smtClean="0"/>
                        <a:t>viewed from 3 H</a:t>
                      </a:r>
                      <a:endParaRPr lang="en-GB" b="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UHD-1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3840 x 2160 pixels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Often called “4K”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viewed from 1.5 H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bg1"/>
                          </a:solidFill>
                        </a:rPr>
                        <a:t>UHD-2</a:t>
                      </a:r>
                    </a:p>
                    <a:p>
                      <a:r>
                        <a:rPr lang="en-GB" b="0" dirty="0" smtClean="0">
                          <a:solidFill>
                            <a:schemeClr val="bg1"/>
                          </a:solidFill>
                        </a:rPr>
                        <a:t>7680 x 4320</a:t>
                      </a:r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 pixels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Often called “8K”</a:t>
                      </a:r>
                    </a:p>
                    <a:p>
                      <a:r>
                        <a:rPr lang="en-GB" b="0" baseline="0" dirty="0" smtClean="0">
                          <a:solidFill>
                            <a:schemeClr val="bg1"/>
                          </a:solidFill>
                        </a:rPr>
                        <a:t>viewed from 0.75 H</a:t>
                      </a:r>
                      <a:endParaRPr lang="en-GB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5" y="4040843"/>
            <a:ext cx="842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[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ITU-R. General viewing conditions for subjective assessment of quality of SDTV and 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HDTV television 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pictures on flat panel displays. Recommendation ITU-R BT.2022, August 2012]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5" y="3539212"/>
            <a:ext cx="3168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161614"/>
                </a:solidFill>
                <a:latin typeface="Gill Sans MT"/>
              </a:rPr>
              <a:t>3 H = 3 times the screen height</a:t>
            </a:r>
            <a:endParaRPr lang="en-GB" sz="1800" dirty="0">
              <a:solidFill>
                <a:srgbClr val="161614"/>
              </a:solidFill>
              <a:latin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20703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050" y="233363"/>
            <a:ext cx="5761038" cy="796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Survey Conducted in Summer 2014</a:t>
            </a:r>
            <a:endParaRPr lang="en-US" dirty="0"/>
          </a:p>
        </p:txBody>
      </p:sp>
      <p:sp>
        <p:nvSpPr>
          <p:cNvPr id="30722" name="Subtitle 2"/>
          <p:cNvSpPr>
            <a:spLocks noGrp="1"/>
          </p:cNvSpPr>
          <p:nvPr>
            <p:ph type="subTitle" idx="1"/>
          </p:nvPr>
        </p:nvSpPr>
        <p:spPr>
          <a:xfrm>
            <a:off x="356975" y="913788"/>
            <a:ext cx="4009330" cy="3649969"/>
          </a:xfrm>
        </p:spPr>
        <p:txBody>
          <a:bodyPr/>
          <a:lstStyle/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Online </a:t>
            </a: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questionnaire (</a:t>
            </a:r>
            <a:r>
              <a:rPr lang="en-GB" altLang="en-US" dirty="0" err="1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SurveyMonkey</a:t>
            </a: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</a:p>
          <a:p>
            <a:pPr fontAlgn="base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Majority of responses from 2 </a:t>
            </a: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promotions </a:t>
            </a: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on the BBC homepage</a:t>
            </a: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.</a:t>
            </a:r>
            <a:endParaRPr lang="en-GB" altLang="en-US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Respondents: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2633</a:t>
            </a: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complete responses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2416</a:t>
            </a: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used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 smtClean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GB" altLang="en-US" b="1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2185</a:t>
            </a:r>
            <a:r>
              <a:rPr lang="en-GB" altLang="en-US" dirty="0">
                <a:solidFill>
                  <a:schemeClr val="accent3">
                    <a:lumMod val="50000"/>
                  </a:schemeClr>
                </a:solidFill>
                <a:ea typeface="ＭＳ Ｐゴシック" pitchFamily="34" charset="-128"/>
              </a:rPr>
              <a:t> of these have a TV</a:t>
            </a:r>
          </a:p>
          <a:p>
            <a:pPr lvl="1" algn="l">
              <a:spcBef>
                <a:spcPct val="0"/>
              </a:spcBef>
            </a:pPr>
            <a:endParaRPr lang="en-GB" altLang="en-US" dirty="0">
              <a:solidFill>
                <a:schemeClr val="accent3">
                  <a:lumMod val="50000"/>
                </a:schemeClr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buFontTx/>
              <a:buChar char="•"/>
            </a:pPr>
            <a:endParaRPr lang="en-GB" altLang="en-US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294489" y="4564063"/>
            <a:ext cx="5759450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711994" y="771550"/>
            <a:ext cx="388004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Char char="•"/>
              <a:tabLst/>
              <a:defRPr sz="1800" kern="1200">
                <a:solidFill>
                  <a:srgbClr val="161614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algn="l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altLang="en-US" sz="1400" b="1" dirty="0" smtClean="0">
              <a:solidFill>
                <a:srgbClr val="F18821"/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endParaRPr lang="en-GB" altLang="en-US" dirty="0">
              <a:solidFill>
                <a:srgbClr val="AFC9DD">
                  <a:lumMod val="50000"/>
                </a:srgbClr>
              </a:solidFill>
              <a:ea typeface="ＭＳ Ｐゴシック" pitchFamily="34" charset="-128"/>
            </a:endParaRPr>
          </a:p>
          <a:p>
            <a:pPr fontAlgn="base">
              <a:spcBef>
                <a:spcPct val="0"/>
              </a:spcBef>
              <a:spcAft>
                <a:spcPts val="0"/>
              </a:spcAft>
              <a:buFontTx/>
              <a:buChar char="•"/>
            </a:pPr>
            <a:r>
              <a:rPr lang="en-GB" altLang="en-US" dirty="0">
                <a:solidFill>
                  <a:srgbClr val="AFC9DD">
                    <a:lumMod val="50000"/>
                  </a:srgbClr>
                </a:solidFill>
                <a:ea typeface="ＭＳ Ｐゴシック" pitchFamily="34" charset="-128"/>
              </a:rPr>
              <a:t>Asked about: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AFC9DD">
                    <a:lumMod val="50000"/>
                  </a:srgbClr>
                </a:solidFill>
                <a:ea typeface="ＭＳ Ｐゴシック" pitchFamily="34" charset="-128"/>
              </a:rPr>
              <a:t> Current screen size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AFC9DD">
                    <a:lumMod val="50000"/>
                  </a:srgbClr>
                </a:solidFill>
                <a:ea typeface="ＭＳ Ｐゴシック" pitchFamily="34" charset="-128"/>
              </a:rPr>
              <a:t> Current viewing distance</a:t>
            </a:r>
          </a:p>
          <a:p>
            <a:pPr lvl="1" algn="l">
              <a:spcBef>
                <a:spcPct val="0"/>
              </a:spcBef>
              <a:buFontTx/>
              <a:buChar char="•"/>
            </a:pPr>
            <a:r>
              <a:rPr lang="en-GB" altLang="en-US" dirty="0">
                <a:solidFill>
                  <a:srgbClr val="AFC9DD">
                    <a:lumMod val="50000"/>
                  </a:srgbClr>
                </a:solidFill>
                <a:ea typeface="ＭＳ Ｐゴシック" pitchFamily="34" charset="-128"/>
              </a:rPr>
              <a:t> Ideal screen size</a:t>
            </a:r>
          </a:p>
          <a:p>
            <a:pPr lvl="1" algn="l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GB" altLang="en-US" dirty="0">
                <a:solidFill>
                  <a:srgbClr val="AFC9DD">
                    <a:lumMod val="50000"/>
                  </a:srgbClr>
                </a:solidFill>
                <a:ea typeface="ＭＳ Ｐゴシック" pitchFamily="34" charset="-128"/>
              </a:rPr>
              <a:t> …and much more</a:t>
            </a:r>
          </a:p>
          <a:p>
            <a:pPr fontAlgn="base">
              <a:spcBef>
                <a:spcPct val="0"/>
              </a:spcBef>
              <a:spcAft>
                <a:spcPts val="0"/>
              </a:spcAft>
            </a:pPr>
            <a:endParaRPr lang="en-GB" altLang="en-US" dirty="0" smtClean="0">
              <a:solidFill>
                <a:srgbClr val="F18821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089" y="4159909"/>
            <a:ext cx="828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K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. C. Noland and L. H. Truong, A Survey of UK Television Viewing Conditions, 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BBC R&amp;D 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White Paper 287, January 2015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.</a:t>
            </a:r>
            <a:endParaRPr lang="en-GB" sz="1400" dirty="0">
              <a:solidFill>
                <a:srgbClr val="161614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7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Viewing Distances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2" name="Picture 11" descr="InFocusPresentation2June201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t="26478" r="13097" b="16713"/>
          <a:stretch/>
        </p:blipFill>
        <p:spPr>
          <a:xfrm>
            <a:off x="623796" y="852942"/>
            <a:ext cx="7836636" cy="371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Relative Viewing Distances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3" name="Picture 2" descr="InFocusPresentation2June201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9" t="25409" r="13558" b="17232"/>
          <a:stretch/>
        </p:blipFill>
        <p:spPr>
          <a:xfrm>
            <a:off x="395536" y="732828"/>
            <a:ext cx="8064896" cy="393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Perceived Benefit of Increasing the Pixel Count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pic>
        <p:nvPicPr>
          <p:cNvPr id="5" name="Picture 4" descr="InFocusPresentation2June2015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18092" r="20481" b="18033"/>
          <a:stretch/>
        </p:blipFill>
        <p:spPr>
          <a:xfrm>
            <a:off x="2285234" y="771550"/>
            <a:ext cx="4782393" cy="3285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340" y="4155925"/>
            <a:ext cx="8320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[Orange 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Labs. Impact of Image Resolution on Perceived Video Quality Using HD/UHD 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Displays at 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1.5H Viewing </a:t>
            </a:r>
            <a:endParaRPr lang="en-GB" sz="1400" dirty="0" smtClean="0">
              <a:solidFill>
                <a:srgbClr val="161614"/>
              </a:solidFill>
              <a:latin typeface="Gill Sans MT" panose="020B0502020104020203" pitchFamily="34" charset="0"/>
            </a:endParaRPr>
          </a:p>
          <a:p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Distance</a:t>
            </a:r>
            <a:r>
              <a:rPr lang="en-GB" sz="1400" dirty="0">
                <a:solidFill>
                  <a:srgbClr val="161614"/>
                </a:solidFill>
                <a:latin typeface="Gill Sans MT" panose="020B0502020104020203" pitchFamily="34" charset="0"/>
              </a:rPr>
              <a:t>. ITU Document 6C/246-E, November </a:t>
            </a:r>
            <a:r>
              <a:rPr lang="en-GB" sz="1400" dirty="0" smtClean="0">
                <a:solidFill>
                  <a:srgbClr val="161614"/>
                </a:solidFill>
                <a:latin typeface="Gill Sans MT" panose="020B0502020104020203" pitchFamily="34" charset="0"/>
              </a:rPr>
              <a:t>2013.]</a:t>
            </a:r>
            <a:endParaRPr lang="en-GB" sz="1400" dirty="0">
              <a:solidFill>
                <a:srgbClr val="161614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3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234950"/>
            <a:ext cx="5748337" cy="78898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UHD Television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2283718"/>
            <a:ext cx="5944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FC9DD">
                    <a:lumMod val="50000"/>
                  </a:srgbClr>
                </a:solidFill>
                <a:latin typeface="NimbusSanL-Bold"/>
              </a:rPr>
              <a:t>For a real </a:t>
            </a:r>
            <a:r>
              <a:rPr lang="en-GB" b="1" dirty="0" smtClean="0">
                <a:solidFill>
                  <a:srgbClr val="AFC9DD">
                    <a:lumMod val="50000"/>
                  </a:srgbClr>
                </a:solidFill>
                <a:latin typeface="NimbusSanL-Bold"/>
              </a:rPr>
              <a:t>wow factor, </a:t>
            </a:r>
            <a:r>
              <a:rPr lang="en-GB" b="1" dirty="0">
                <a:solidFill>
                  <a:srgbClr val="AFC9DD">
                    <a:lumMod val="50000"/>
                  </a:srgbClr>
                </a:solidFill>
                <a:latin typeface="NimbusSanL-Bold"/>
              </a:rPr>
              <a:t>use better pixels!</a:t>
            </a:r>
            <a:endParaRPr lang="en-GB" dirty="0">
              <a:solidFill>
                <a:srgbClr val="AFC9D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7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Template_v4">
  <a:themeElements>
    <a:clrScheme name="BBC R&amp;D 2015">
      <a:dk1>
        <a:srgbClr val="FFFFFF"/>
      </a:dk1>
      <a:lt1>
        <a:srgbClr val="161614"/>
      </a:lt1>
      <a:dk2>
        <a:srgbClr val="FFFFFF"/>
      </a:dk2>
      <a:lt2>
        <a:srgbClr val="161614"/>
      </a:lt2>
      <a:accent1>
        <a:srgbClr val="F18821"/>
      </a:accent1>
      <a:accent2>
        <a:srgbClr val="208978"/>
      </a:accent2>
      <a:accent3>
        <a:srgbClr val="AFC9DD"/>
      </a:accent3>
      <a:accent4>
        <a:srgbClr val="181939"/>
      </a:accent4>
      <a:accent5>
        <a:srgbClr val="1E3B47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werPointTemplate_v2">
  <a:themeElements>
    <a:clrScheme name="BBC R&amp;D 2015">
      <a:dk1>
        <a:srgbClr val="FFFFFF"/>
      </a:dk1>
      <a:lt1>
        <a:srgbClr val="161614"/>
      </a:lt1>
      <a:dk2>
        <a:srgbClr val="FFFFFF"/>
      </a:dk2>
      <a:lt2>
        <a:srgbClr val="161614"/>
      </a:lt2>
      <a:accent1>
        <a:srgbClr val="F18821"/>
      </a:accent1>
      <a:accent2>
        <a:srgbClr val="208978"/>
      </a:accent2>
      <a:accent3>
        <a:srgbClr val="AFC9DD"/>
      </a:accent3>
      <a:accent4>
        <a:srgbClr val="181939"/>
      </a:accent4>
      <a:accent5>
        <a:srgbClr val="1E3B47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owerPointTemplate_v4">
  <a:themeElements>
    <a:clrScheme name="BBC R&amp;D 2015">
      <a:dk1>
        <a:srgbClr val="FFFFFF"/>
      </a:dk1>
      <a:lt1>
        <a:srgbClr val="161614"/>
      </a:lt1>
      <a:dk2>
        <a:srgbClr val="FFFFFF"/>
      </a:dk2>
      <a:lt2>
        <a:srgbClr val="161614"/>
      </a:lt2>
      <a:accent1>
        <a:srgbClr val="F18821"/>
      </a:accent1>
      <a:accent2>
        <a:srgbClr val="208978"/>
      </a:accent2>
      <a:accent3>
        <a:srgbClr val="AFC9DD"/>
      </a:accent3>
      <a:accent4>
        <a:srgbClr val="181939"/>
      </a:accent4>
      <a:accent5>
        <a:srgbClr val="1E3B47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PowerPointTemplate_v4">
  <a:themeElements>
    <a:clrScheme name="BBC R&amp;D 2015">
      <a:dk1>
        <a:srgbClr val="FFFFFF"/>
      </a:dk1>
      <a:lt1>
        <a:srgbClr val="161614"/>
      </a:lt1>
      <a:dk2>
        <a:srgbClr val="FFFFFF"/>
      </a:dk2>
      <a:lt2>
        <a:srgbClr val="161614"/>
      </a:lt2>
      <a:accent1>
        <a:srgbClr val="F18821"/>
      </a:accent1>
      <a:accent2>
        <a:srgbClr val="208978"/>
      </a:accent2>
      <a:accent3>
        <a:srgbClr val="AFC9DD"/>
      </a:accent3>
      <a:accent4>
        <a:srgbClr val="181939"/>
      </a:accent4>
      <a:accent5>
        <a:srgbClr val="1E3B47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PowerPointTemplate_v4</Template>
  <TotalTime>4250</TotalTime>
  <Words>1400</Words>
  <Application>Microsoft Office PowerPoint</Application>
  <PresentationFormat>On-screen Show (16:9)</PresentationFormat>
  <Paragraphs>220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ＭＳ Ｐゴシック</vt:lpstr>
      <vt:lpstr>Arial</vt:lpstr>
      <vt:lpstr>Calibri</vt:lpstr>
      <vt:lpstr>Gill Sans MT</vt:lpstr>
      <vt:lpstr>NimbusSanL-Bold</vt:lpstr>
      <vt:lpstr>Times New Roman</vt:lpstr>
      <vt:lpstr>PowerPointTemplate_v4</vt:lpstr>
      <vt:lpstr>1_PowerPointTemplate_v2</vt:lpstr>
      <vt:lpstr>1_PowerPointTemplate_v4</vt:lpstr>
      <vt:lpstr>2_PowerPointTemplate_v4</vt:lpstr>
      <vt:lpstr>Equation</vt:lpstr>
      <vt:lpstr>UHD Television</vt:lpstr>
      <vt:lpstr>Pixel Formats</vt:lpstr>
      <vt:lpstr>How Many Pixels Are Enough?</vt:lpstr>
      <vt:lpstr>Design Viewing Distances</vt:lpstr>
      <vt:lpstr>Survey Conducted in Summer 2014</vt:lpstr>
      <vt:lpstr>Viewing Distances</vt:lpstr>
      <vt:lpstr>Relative Viewing Distances</vt:lpstr>
      <vt:lpstr>Perceived Benefit of Increasing the Pixel Count</vt:lpstr>
      <vt:lpstr>PowerPoint Presentation</vt:lpstr>
      <vt:lpstr>Other Factors to Consider</vt:lpstr>
      <vt:lpstr>High Frame Rate</vt:lpstr>
      <vt:lpstr>High Frame Rate</vt:lpstr>
      <vt:lpstr>High Frame Rate</vt:lpstr>
      <vt:lpstr>High Dynamic Range (simulated)</vt:lpstr>
      <vt:lpstr>Banding</vt:lpstr>
      <vt:lpstr>End-to-End Television Signal Chain</vt:lpstr>
      <vt:lpstr>Hybrid Log-Gamma OETF Similar to SDR OETF with Knee</vt:lpstr>
      <vt:lpstr>Overall Transfer Function (OOTF) Non-Linear </vt:lpstr>
      <vt:lpstr>The OOTF or “Rendering Intent”</vt:lpstr>
      <vt:lpstr>Variation of Gamma for Perceptual Match</vt:lpstr>
      <vt:lpstr>For Scene-Referred Systems OOTF is Part of EOTF</vt:lpstr>
      <vt:lpstr>For Display-Referred Systems OOTF is Part of the OETF</vt:lpstr>
      <vt:lpstr>No Metadata:  A Key Requirement for Broadcasters</vt:lpstr>
      <vt:lpstr>Test Shoots and Field Trials</vt:lpstr>
      <vt:lpstr>Things that have caught us out in the past:</vt:lpstr>
      <vt:lpstr>Potentially of Interest:</vt:lpstr>
      <vt:lpstr>Ongoing Work</vt:lpstr>
      <vt:lpstr>Brightness Perception</vt:lpstr>
      <vt:lpstr>Perception of Brightness: Individual Responses</vt:lpstr>
      <vt:lpstr>Perception of Brightness: Mean Responses vs. Mean Displayed Luminance</vt:lpstr>
      <vt:lpstr>Next Steps</vt:lpstr>
      <vt:lpstr>Thank you</vt:lpstr>
    </vt:vector>
  </TitlesOfParts>
  <Company>BBC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 heading or title</dc:title>
  <dc:creator>Sarah Mines</dc:creator>
  <cp:lastModifiedBy>Katy Noland</cp:lastModifiedBy>
  <cp:revision>166</cp:revision>
  <dcterms:created xsi:type="dcterms:W3CDTF">2015-07-17T14:38:31Z</dcterms:created>
  <dcterms:modified xsi:type="dcterms:W3CDTF">2016-10-28T08:15:56Z</dcterms:modified>
</cp:coreProperties>
</file>